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57" r:id="rId5"/>
    <p:sldId id="260" r:id="rId6"/>
    <p:sldId id="261" r:id="rId7"/>
    <p:sldId id="263" r:id="rId8"/>
    <p:sldId id="273" r:id="rId9"/>
  </p:sldIdLst>
  <p:sldSz cx="12192000"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wman, Jen" initials="BJ" lastIdx="8" clrIdx="0">
    <p:extLst>
      <p:ext uri="{19B8F6BF-5375-455C-9EA6-DF929625EA0E}">
        <p15:presenceInfo xmlns:p15="http://schemas.microsoft.com/office/powerpoint/2012/main" userId="S-1-5-21-3747266635-2301875284-2313441273-27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73" autoAdjust="0"/>
  </p:normalViewPr>
  <p:slideViewPr>
    <p:cSldViewPr snapToGrid="0">
      <p:cViewPr varScale="1">
        <p:scale>
          <a:sx n="97" d="100"/>
          <a:sy n="97" d="100"/>
        </p:scale>
        <p:origin x="1110"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3" cy="1828800"/>
          </a:xfrm>
        </p:spPr>
        <p:txBody>
          <a:bodyPr rtlCol="0" anchor="b">
            <a:normAutofit/>
          </a:bodyPr>
          <a:lstStyle>
            <a:lvl1pPr algn="l">
              <a:defRPr sz="4050"/>
            </a:lvl1pPr>
          </a:lstStyle>
          <a:p>
            <a:pPr rtl="0"/>
            <a:r>
              <a:rPr lang="en-US"/>
              <a:t>Click to edit Master title style</a:t>
            </a:r>
            <a:endParaRPr/>
          </a:p>
        </p:txBody>
      </p:sp>
      <p:sp>
        <p:nvSpPr>
          <p:cNvPr id="3" name="Subtitle 2"/>
          <p:cNvSpPr>
            <a:spLocks noGrp="1"/>
          </p:cNvSpPr>
          <p:nvPr>
            <p:ph type="subTitle" idx="1"/>
          </p:nvPr>
        </p:nvSpPr>
        <p:spPr>
          <a:xfrm>
            <a:off x="4265609" y="3733800"/>
            <a:ext cx="6858003" cy="914400"/>
          </a:xfrm>
        </p:spPr>
        <p:txBody>
          <a:bodyPr rtlCol="0"/>
          <a:lstStyle>
            <a:lvl1pPr marL="0" indent="0" algn="l">
              <a:spcBef>
                <a:spcPts val="0"/>
              </a:spcBef>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rtl="0"/>
            <a:r>
              <a:rPr lang="en-US"/>
              <a:t>Click to edit Master subtitle style</a:t>
            </a:r>
            <a:endParaRPr/>
          </a:p>
        </p:txBody>
      </p:sp>
    </p:spTree>
    <p:extLst>
      <p:ext uri="{BB962C8B-B14F-4D97-AF65-F5344CB8AC3E}">
        <p14:creationId xmlns:p14="http://schemas.microsoft.com/office/powerpoint/2010/main" val="333814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5" y="421594"/>
            <a:ext cx="2286000" cy="1885508"/>
          </a:xfrm>
        </p:spPr>
        <p:txBody>
          <a:bodyPr rtlCol="0">
            <a:normAutofit/>
          </a:bodyPr>
          <a:lstStyle>
            <a:lvl1pPr>
              <a:defRPr sz="1800"/>
            </a:lvl1pPr>
          </a:lstStyle>
          <a:p>
            <a:pPr rtl="0"/>
            <a:r>
              <a:rPr lang="en-US"/>
              <a:t>Click to edit Master title style</a:t>
            </a:r>
            <a:endParaRPr lang="en-gb"/>
          </a:p>
        </p:txBody>
      </p:sp>
      <p:grpSp>
        <p:nvGrpSpPr>
          <p:cNvPr id="84" name="Group 83"/>
          <p:cNvGrpSpPr>
            <a:grpSpLocks noChangeAspect="1"/>
          </p:cNvGrpSpPr>
          <p:nvPr/>
        </p:nvGrpSpPr>
        <p:grpSpPr>
          <a:xfrm rot="16200000" flipV="1">
            <a:off x="274315" y="1102305"/>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a:buNone/>
              <a:defRPr/>
            </a:lvl1pPr>
          </a:lstStyle>
          <a:p>
            <a:pPr rtl="0"/>
            <a:r>
              <a:rPr lang="en-US"/>
              <a:t>Click icon to add picture</a:t>
            </a:r>
            <a:endParaRPr dirty="0"/>
          </a:p>
        </p:txBody>
      </p:sp>
      <p:grpSp>
        <p:nvGrpSpPr>
          <p:cNvPr id="98" name="Group 97"/>
          <p:cNvGrpSpPr/>
          <p:nvPr/>
        </p:nvGrpSpPr>
        <p:grpSpPr>
          <a:xfrm>
            <a:off x="5322490"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1" y="529603"/>
            <a:ext cx="2993367" cy="2305338"/>
          </a:xfrm>
          <a:solidFill>
            <a:schemeClr val="bg2"/>
          </a:solidFill>
          <a:ln w="38100">
            <a:solidFill>
              <a:schemeClr val="bg1"/>
            </a:solidFill>
          </a:ln>
        </p:spPr>
        <p:txBody>
          <a:bodyPr rtlCol="0"/>
          <a:lstStyle>
            <a:lvl1pPr marL="0" indent="0" algn="ctr">
              <a:buNone/>
              <a:defRPr/>
            </a:lvl1pPr>
          </a:lstStyle>
          <a:p>
            <a:pPr rtl="0"/>
            <a:r>
              <a:rPr lang="en-US"/>
              <a:t>Click icon to add picture</a:t>
            </a:r>
            <a:endParaRPr dirty="0"/>
          </a:p>
        </p:txBody>
      </p:sp>
      <p:grpSp>
        <p:nvGrpSpPr>
          <p:cNvPr id="112" name="Group 111"/>
          <p:cNvGrpSpPr/>
          <p:nvPr/>
        </p:nvGrpSpPr>
        <p:grpSpPr>
          <a:xfrm>
            <a:off x="5322490"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1" y="3456066"/>
            <a:ext cx="2993367" cy="2305338"/>
          </a:xfrm>
          <a:solidFill>
            <a:schemeClr val="bg2"/>
          </a:solidFill>
          <a:ln w="38100">
            <a:solidFill>
              <a:schemeClr val="bg1"/>
            </a:solidFill>
          </a:ln>
        </p:spPr>
        <p:txBody>
          <a:bodyPr rtlCol="0"/>
          <a:lstStyle>
            <a:lvl1pPr marL="0" indent="0" algn="ctr">
              <a:buNone/>
              <a:defRPr/>
            </a:lvl1pPr>
          </a:lstStyle>
          <a:p>
            <a:pPr rtl="0"/>
            <a:r>
              <a:rPr lang="en-US"/>
              <a:t>Click icon to add picture</a:t>
            </a:r>
            <a:endParaRPr dirty="0"/>
          </a:p>
        </p:txBody>
      </p:sp>
      <p:sp>
        <p:nvSpPr>
          <p:cNvPr id="126" name="Text Placeholder 3"/>
          <p:cNvSpPr>
            <a:spLocks noGrp="1"/>
          </p:cNvSpPr>
          <p:nvPr>
            <p:ph type="body" sz="half" idx="21"/>
          </p:nvPr>
        </p:nvSpPr>
        <p:spPr>
          <a:xfrm>
            <a:off x="9066215" y="2484994"/>
            <a:ext cx="2286000" cy="3248729"/>
          </a:xfrm>
        </p:spPr>
        <p:txBody>
          <a:bodyPr rtlCol="0" anchor="t" anchorCtr="0">
            <a:normAutofit/>
          </a:bodyPr>
          <a:lstStyle>
            <a:lvl1pPr marL="0" indent="0">
              <a:spcBef>
                <a:spcPts val="1200"/>
              </a:spcBef>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rtl="0"/>
            <a:r>
              <a:rPr lang="en-US"/>
              <a:t>Edit Master text styles</a:t>
            </a:r>
          </a:p>
        </p:txBody>
      </p:sp>
      <p:sp>
        <p:nvSpPr>
          <p:cNvPr id="8" name="Slide Number Placeholder 7"/>
          <p:cNvSpPr>
            <a:spLocks noGrp="1"/>
          </p:cNvSpPr>
          <p:nvPr>
            <p:ph type="sldNum" sz="quarter" idx="12"/>
          </p:nvPr>
        </p:nvSpPr>
        <p:spPr/>
        <p:txBody>
          <a:bodyPr rtlCol="0"/>
          <a:lstStyle/>
          <a:p>
            <a:fld id="{AD0B5AC8-E931-4107-B778-C866A2F5B130}" type="slidenum">
              <a:rPr lang="en-US" smtClean="0"/>
              <a:t>‹#›</a:t>
            </a:fld>
            <a:endParaRPr lang="en-US"/>
          </a:p>
        </p:txBody>
      </p:sp>
      <p:sp>
        <p:nvSpPr>
          <p:cNvPr id="7" name="Footer Placeholder 6"/>
          <p:cNvSpPr>
            <a:spLocks noGrp="1"/>
          </p:cNvSpPr>
          <p:nvPr>
            <p:ph type="ftr" sz="quarter" idx="11"/>
          </p:nvPr>
        </p:nvSpPr>
        <p:spPr/>
        <p:txBody>
          <a:bodyPr rtlCol="0"/>
          <a:lstStyle/>
          <a:p>
            <a:endParaRPr lang="en-US"/>
          </a:p>
        </p:txBody>
      </p:sp>
      <p:sp>
        <p:nvSpPr>
          <p:cNvPr id="6" name="Date Placeholder 5"/>
          <p:cNvSpPr>
            <a:spLocks noGrp="1"/>
          </p:cNvSpPr>
          <p:nvPr>
            <p:ph type="dt" sz="half" idx="10"/>
          </p:nvPr>
        </p:nvSpPr>
        <p:spPr/>
        <p:txBody>
          <a:bodyPr rtlCol="0"/>
          <a:lstStyle/>
          <a:p>
            <a:fld id="{68373C5A-427F-4FF9-8FE5-66EA646D5D35}" type="datetimeFigureOut">
              <a:rPr lang="en-US" smtClean="0"/>
              <a:t>3/13/2026</a:t>
            </a:fld>
            <a:endParaRPr lang="en-US"/>
          </a:p>
        </p:txBody>
      </p:sp>
    </p:spTree>
    <p:extLst>
      <p:ext uri="{BB962C8B-B14F-4D97-AF65-F5344CB8AC3E}">
        <p14:creationId xmlns:p14="http://schemas.microsoft.com/office/powerpoint/2010/main" val="1062957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rtlCol="0" anchor="b">
            <a:normAutofit/>
          </a:bodyPr>
          <a:lstStyle>
            <a:lvl1pPr>
              <a:defRPr sz="2700"/>
            </a:lvl1pPr>
          </a:lstStyle>
          <a:p>
            <a:pPr rtl="0"/>
            <a:r>
              <a:rPr lang="en-US"/>
              <a:t>Click to edit Master title style</a:t>
            </a:r>
            <a:endParaRPr dirty="0"/>
          </a:p>
        </p:txBody>
      </p:sp>
      <p:sp>
        <p:nvSpPr>
          <p:cNvPr id="3" name="Content Placeholder 2"/>
          <p:cNvSpPr>
            <a:spLocks noGrp="1"/>
          </p:cNvSpPr>
          <p:nvPr>
            <p:ph idx="1"/>
          </p:nvPr>
        </p:nvSpPr>
        <p:spPr>
          <a:xfrm>
            <a:off x="836614" y="914400"/>
            <a:ext cx="6172201" cy="5029200"/>
          </a:xfrm>
        </p:spPr>
        <p:txBody>
          <a:bodyPr rtlCol="0">
            <a:normAutofit/>
          </a:bodyPr>
          <a:lstStyle>
            <a:lvl1pPr>
              <a:defRPr sz="1800"/>
            </a:lvl1pPr>
            <a:lvl2pPr>
              <a:defRPr sz="1500"/>
            </a:lvl2pPr>
            <a:lvl3pPr>
              <a:defRPr sz="1350"/>
            </a:lvl3pPr>
            <a:lvl4pPr>
              <a:defRPr sz="1200"/>
            </a:lvl4pPr>
            <a:lvl5pPr>
              <a:defRPr sz="1200"/>
            </a:lvl5pPr>
            <a:lvl6pPr>
              <a:defRPr sz="1500"/>
            </a:lvl6pPr>
            <a:lvl7pPr>
              <a:defRPr sz="1500"/>
            </a:lvl7pPr>
            <a:lvl8pPr>
              <a:defRPr sz="1500"/>
            </a:lvl8pPr>
            <a:lvl9pPr>
              <a:defRPr sz="1500"/>
            </a:lvl9pPr>
          </a:lstStyle>
          <a:p>
            <a:pPr lvl="0" rtl="0"/>
            <a:r>
              <a:rPr lang="en-US"/>
              <a:t>Edit Master text styles</a:t>
            </a:r>
          </a:p>
          <a:p>
            <a:pPr lvl="1" rtl="0"/>
            <a:r>
              <a:rPr lang="en-US"/>
              <a:t>Second level</a:t>
            </a:r>
          </a:p>
          <a:p>
            <a:pPr lvl="2" rtl="0"/>
            <a:r>
              <a:rPr lang="en-US"/>
              <a:t>Third level</a:t>
            </a:r>
          </a:p>
          <a:p>
            <a:pPr lvl="3" rtl="0"/>
            <a:r>
              <a:rPr lang="en-US"/>
              <a:t>Fourth level</a:t>
            </a:r>
          </a:p>
          <a:p>
            <a:pPr lvl="4" rtl="0"/>
            <a:r>
              <a:rPr lang="en-US"/>
              <a:t>Fifth level</a:t>
            </a:r>
            <a:endParaRPr dirty="0"/>
          </a:p>
        </p:txBody>
      </p:sp>
      <p:sp>
        <p:nvSpPr>
          <p:cNvPr id="4" name="Text Placeholder 3"/>
          <p:cNvSpPr>
            <a:spLocks noGrp="1"/>
          </p:cNvSpPr>
          <p:nvPr>
            <p:ph type="body" sz="half" idx="2"/>
          </p:nvPr>
        </p:nvSpPr>
        <p:spPr>
          <a:xfrm>
            <a:off x="7511732" y="3555525"/>
            <a:ext cx="3840480" cy="2388077"/>
          </a:xfrm>
        </p:spPr>
        <p:txBody>
          <a:bodyPr rtlCol="0">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rtl="0"/>
            <a:r>
              <a:rPr lang="en-US"/>
              <a:t>Edit Master text styles</a:t>
            </a:r>
          </a:p>
        </p:txBody>
      </p:sp>
      <p:sp>
        <p:nvSpPr>
          <p:cNvPr id="7" name="Slide Number Placeholder 6"/>
          <p:cNvSpPr>
            <a:spLocks noGrp="1"/>
          </p:cNvSpPr>
          <p:nvPr>
            <p:ph type="sldNum" sz="quarter" idx="12"/>
          </p:nvPr>
        </p:nvSpPr>
        <p:spPr>
          <a:xfrm>
            <a:off x="1065213" y="6019801"/>
            <a:ext cx="762000" cy="228600"/>
          </a:xfrm>
        </p:spPr>
        <p:txBody>
          <a:bodyPr rtlCol="0"/>
          <a:lstStyle>
            <a:lvl1pPr algn="l">
              <a:defRPr/>
            </a:lvl1pPr>
          </a:lstStyle>
          <a:p>
            <a:fld id="{AD0B5AC8-E931-4107-B778-C866A2F5B130}" type="slidenum">
              <a:rPr lang="en-US" smtClean="0"/>
              <a:t>‹#›</a:t>
            </a:fld>
            <a:endParaRPr lang="en-US"/>
          </a:p>
        </p:txBody>
      </p:sp>
      <p:sp>
        <p:nvSpPr>
          <p:cNvPr id="6" name="Footer Placeholder 5"/>
          <p:cNvSpPr>
            <a:spLocks noGrp="1"/>
          </p:cNvSpPr>
          <p:nvPr>
            <p:ph type="ftr" sz="quarter" idx="11"/>
          </p:nvPr>
        </p:nvSpPr>
        <p:spPr/>
        <p:txBody>
          <a:bodyPr rtlCol="0"/>
          <a:lstStyle/>
          <a:p>
            <a:endParaRPr lang="en-US"/>
          </a:p>
        </p:txBody>
      </p:sp>
      <p:sp>
        <p:nvSpPr>
          <p:cNvPr id="5" name="Date Placeholder 4"/>
          <p:cNvSpPr>
            <a:spLocks noGrp="1"/>
          </p:cNvSpPr>
          <p:nvPr>
            <p:ph type="dt" sz="half" idx="10"/>
          </p:nvPr>
        </p:nvSpPr>
        <p:spPr>
          <a:xfrm>
            <a:off x="8075611" y="6019801"/>
            <a:ext cx="1396260" cy="228600"/>
          </a:xfrm>
        </p:spPr>
        <p:txBody>
          <a:bodyPr rtlCol="0"/>
          <a:lstStyle/>
          <a:p>
            <a:fld id="{68373C5A-427F-4FF9-8FE5-66EA646D5D35}" type="datetimeFigureOut">
              <a:rPr lang="en-US" smtClean="0"/>
              <a:t>3/13/2026</a:t>
            </a:fld>
            <a:endParaRPr lang="en-US"/>
          </a:p>
        </p:txBody>
      </p:sp>
    </p:spTree>
    <p:extLst>
      <p:ext uri="{BB962C8B-B14F-4D97-AF65-F5344CB8AC3E}">
        <p14:creationId xmlns:p14="http://schemas.microsoft.com/office/powerpoint/2010/main" val="3944573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rtlCol="0" anchor="b">
            <a:normAutofit/>
          </a:bodyPr>
          <a:lstStyle>
            <a:lvl1pPr>
              <a:defRPr sz="2700"/>
            </a:lvl1pPr>
          </a:lstStyle>
          <a:p>
            <a:pPr rtl="0"/>
            <a:r>
              <a:rPr lang="en-US"/>
              <a:t>Click to edit Master title style</a:t>
            </a:r>
            <a:endParaRPr dirty="0"/>
          </a:p>
        </p:txBody>
      </p:sp>
      <p:grpSp>
        <p:nvGrpSpPr>
          <p:cNvPr id="8" name="Group 7"/>
          <p:cNvGrpSpPr/>
          <p:nvPr/>
        </p:nvGrpSpPr>
        <p:grpSpPr>
          <a:xfrm>
            <a:off x="595546" y="781400"/>
            <a:ext cx="6433399"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sz="1350"/>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sz="1350"/>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sz="1350"/>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rtl="0"/>
            <a:r>
              <a:rPr lang="en-US"/>
              <a:t>Click icon to add picture</a:t>
            </a:r>
            <a:endParaRPr dirty="0"/>
          </a:p>
        </p:txBody>
      </p:sp>
      <p:sp>
        <p:nvSpPr>
          <p:cNvPr id="4" name="Text Placeholder 3"/>
          <p:cNvSpPr>
            <a:spLocks noGrp="1"/>
          </p:cNvSpPr>
          <p:nvPr>
            <p:ph type="body" sz="half" idx="2"/>
          </p:nvPr>
        </p:nvSpPr>
        <p:spPr>
          <a:xfrm>
            <a:off x="7492891" y="3555523"/>
            <a:ext cx="3840480" cy="2168517"/>
          </a:xfrm>
        </p:spPr>
        <p:txBody>
          <a:bodyPr rtlCol="0">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rtl="0"/>
            <a:r>
              <a:rPr lang="en-US"/>
              <a:t>Edit Master text styles</a:t>
            </a:r>
          </a:p>
        </p:txBody>
      </p:sp>
      <p:sp>
        <p:nvSpPr>
          <p:cNvPr id="7" name="Slide Number Placeholder 6"/>
          <p:cNvSpPr>
            <a:spLocks noGrp="1"/>
          </p:cNvSpPr>
          <p:nvPr>
            <p:ph type="sldNum" sz="quarter" idx="12"/>
          </p:nvPr>
        </p:nvSpPr>
        <p:spPr/>
        <p:txBody>
          <a:bodyPr rtlCol="0"/>
          <a:lstStyle/>
          <a:p>
            <a:fld id="{AD0B5AC8-E931-4107-B778-C866A2F5B130}" type="slidenum">
              <a:rPr lang="en-US" smtClean="0"/>
              <a:t>‹#›</a:t>
            </a:fld>
            <a:endParaRPr lang="en-US"/>
          </a:p>
        </p:txBody>
      </p:sp>
      <p:sp>
        <p:nvSpPr>
          <p:cNvPr id="6" name="Footer Placeholder 5"/>
          <p:cNvSpPr>
            <a:spLocks noGrp="1"/>
          </p:cNvSpPr>
          <p:nvPr>
            <p:ph type="ftr" sz="quarter" idx="11"/>
          </p:nvPr>
        </p:nvSpPr>
        <p:spPr/>
        <p:txBody>
          <a:bodyPr rtlCol="0"/>
          <a:lstStyle/>
          <a:p>
            <a:endParaRPr lang="en-US"/>
          </a:p>
        </p:txBody>
      </p:sp>
      <p:sp>
        <p:nvSpPr>
          <p:cNvPr id="5" name="Date Placeholder 4"/>
          <p:cNvSpPr>
            <a:spLocks noGrp="1"/>
          </p:cNvSpPr>
          <p:nvPr>
            <p:ph type="dt" sz="half" idx="10"/>
          </p:nvPr>
        </p:nvSpPr>
        <p:spPr/>
        <p:txBody>
          <a:bodyPr rtlCol="0"/>
          <a:lstStyle/>
          <a:p>
            <a:fld id="{68373C5A-427F-4FF9-8FE5-66EA646D5D35}" type="datetimeFigureOut">
              <a:rPr lang="en-US" smtClean="0"/>
              <a:t>3/13/2026</a:t>
            </a:fld>
            <a:endParaRPr lang="en-US"/>
          </a:p>
        </p:txBody>
      </p:sp>
    </p:spTree>
    <p:extLst>
      <p:ext uri="{BB962C8B-B14F-4D97-AF65-F5344CB8AC3E}">
        <p14:creationId xmlns:p14="http://schemas.microsoft.com/office/powerpoint/2010/main" val="684302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a:p>
        </p:txBody>
      </p:sp>
      <p:sp>
        <p:nvSpPr>
          <p:cNvPr id="3" name="Vertical Text Placeholder 2"/>
          <p:cNvSpPr>
            <a:spLocks noGrp="1"/>
          </p:cNvSpPr>
          <p:nvPr>
            <p:ph type="body" orient="vert" idx="1"/>
          </p:nvPr>
        </p:nvSpPr>
        <p:spPr/>
        <p:txBody>
          <a:bodyPr vert="eaVert" rtlCol="0"/>
          <a:lstStyle/>
          <a:p>
            <a:pPr lvl="0" rtl="0"/>
            <a:r>
              <a:rPr lang="en-US"/>
              <a:t>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6" name="Slide Number Placeholder 5"/>
          <p:cNvSpPr>
            <a:spLocks noGrp="1"/>
          </p:cNvSpPr>
          <p:nvPr>
            <p:ph type="sldNum" sz="quarter" idx="12"/>
          </p:nvPr>
        </p:nvSpPr>
        <p:spPr/>
        <p:txBody>
          <a:bodyPr rtlCol="0"/>
          <a:lstStyle/>
          <a:p>
            <a:fld id="{AD0B5AC8-E931-4107-B778-C866A2F5B130}" type="slidenum">
              <a:rPr lang="en-US" smtClean="0"/>
              <a:t>‹#›</a:t>
            </a:fld>
            <a:endParaRPr lang="en-US"/>
          </a:p>
        </p:txBody>
      </p:sp>
      <p:sp>
        <p:nvSpPr>
          <p:cNvPr id="5" name="Footer Placeholder 4"/>
          <p:cNvSpPr>
            <a:spLocks noGrp="1"/>
          </p:cNvSpPr>
          <p:nvPr>
            <p:ph type="ftr" sz="quarter" idx="11"/>
          </p:nvPr>
        </p:nvSpPr>
        <p:spPr/>
        <p:txBody>
          <a:bodyPr rtlCol="0"/>
          <a:lstStyle/>
          <a:p>
            <a:endParaRPr lang="en-US"/>
          </a:p>
        </p:txBody>
      </p:sp>
      <p:sp>
        <p:nvSpPr>
          <p:cNvPr id="4" name="Date Placeholder 3"/>
          <p:cNvSpPr>
            <a:spLocks noGrp="1"/>
          </p:cNvSpPr>
          <p:nvPr>
            <p:ph type="dt" sz="half" idx="10"/>
          </p:nvPr>
        </p:nvSpPr>
        <p:spPr/>
        <p:txBody>
          <a:bodyPr rtlCol="0"/>
          <a:lstStyle/>
          <a:p>
            <a:fld id="{68373C5A-427F-4FF9-8FE5-66EA646D5D35}" type="datetimeFigureOut">
              <a:rPr lang="en-US" smtClean="0"/>
              <a:t>3/13/2026</a:t>
            </a:fld>
            <a:endParaRPr lang="en-US"/>
          </a:p>
        </p:txBody>
      </p:sp>
    </p:spTree>
    <p:extLst>
      <p:ext uri="{BB962C8B-B14F-4D97-AF65-F5344CB8AC3E}">
        <p14:creationId xmlns:p14="http://schemas.microsoft.com/office/powerpoint/2010/main" val="3321798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9" y="304800"/>
            <a:ext cx="1729531" cy="5676900"/>
          </a:xfrm>
        </p:spPr>
        <p:txBody>
          <a:bodyPr vert="eaVert" rtlCol="0"/>
          <a:lstStyle/>
          <a:p>
            <a:pPr rtl="0"/>
            <a:r>
              <a:rPr lang="en-US"/>
              <a:t>Click to edit Master title style</a:t>
            </a:r>
            <a:endParaRPr/>
          </a:p>
        </p:txBody>
      </p:sp>
      <p:sp>
        <p:nvSpPr>
          <p:cNvPr id="3" name="Vertical Text Placeholder 2"/>
          <p:cNvSpPr>
            <a:spLocks noGrp="1"/>
          </p:cNvSpPr>
          <p:nvPr>
            <p:ph type="body" orient="vert" idx="1"/>
          </p:nvPr>
        </p:nvSpPr>
        <p:spPr>
          <a:xfrm>
            <a:off x="838201" y="304800"/>
            <a:ext cx="8633671" cy="5676900"/>
          </a:xfrm>
        </p:spPr>
        <p:txBody>
          <a:bodyPr vert="eaVert" rtlCol="0"/>
          <a:lstStyle/>
          <a:p>
            <a:pPr lvl="0" rtl="0"/>
            <a:r>
              <a:rPr lang="en-US"/>
              <a:t>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6" name="Slide Number Placeholder 5"/>
          <p:cNvSpPr>
            <a:spLocks noGrp="1"/>
          </p:cNvSpPr>
          <p:nvPr>
            <p:ph type="sldNum" sz="quarter" idx="12"/>
          </p:nvPr>
        </p:nvSpPr>
        <p:spPr/>
        <p:txBody>
          <a:bodyPr rtlCol="0"/>
          <a:lstStyle/>
          <a:p>
            <a:fld id="{AD0B5AC8-E931-4107-B778-C866A2F5B130}" type="slidenum">
              <a:rPr lang="en-US" smtClean="0"/>
              <a:t>‹#›</a:t>
            </a:fld>
            <a:endParaRPr lang="en-US"/>
          </a:p>
        </p:txBody>
      </p:sp>
      <p:sp>
        <p:nvSpPr>
          <p:cNvPr id="5" name="Footer Placeholder 4"/>
          <p:cNvSpPr>
            <a:spLocks noGrp="1"/>
          </p:cNvSpPr>
          <p:nvPr>
            <p:ph type="ftr" sz="quarter" idx="11"/>
          </p:nvPr>
        </p:nvSpPr>
        <p:spPr/>
        <p:txBody>
          <a:bodyPr rtlCol="0"/>
          <a:lstStyle/>
          <a:p>
            <a:endParaRPr lang="en-US"/>
          </a:p>
        </p:txBody>
      </p:sp>
      <p:sp>
        <p:nvSpPr>
          <p:cNvPr id="4" name="Date Placeholder 3"/>
          <p:cNvSpPr>
            <a:spLocks noGrp="1"/>
          </p:cNvSpPr>
          <p:nvPr>
            <p:ph type="dt" sz="half" idx="10"/>
          </p:nvPr>
        </p:nvSpPr>
        <p:spPr/>
        <p:txBody>
          <a:bodyPr rtlCol="0"/>
          <a:lstStyle/>
          <a:p>
            <a:fld id="{68373C5A-427F-4FF9-8FE5-66EA646D5D35}" type="datetimeFigureOut">
              <a:rPr lang="en-US" smtClean="0"/>
              <a:t>3/13/2026</a:t>
            </a:fld>
            <a:endParaRPr lang="en-US"/>
          </a:p>
        </p:txBody>
      </p:sp>
    </p:spTree>
    <p:extLst>
      <p:ext uri="{BB962C8B-B14F-4D97-AF65-F5344CB8AC3E}">
        <p14:creationId xmlns:p14="http://schemas.microsoft.com/office/powerpoint/2010/main" val="404672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a:p>
        </p:txBody>
      </p:sp>
      <p:sp>
        <p:nvSpPr>
          <p:cNvPr id="3" name="Content Placeholder 2"/>
          <p:cNvSpPr>
            <a:spLocks noGrp="1"/>
          </p:cNvSpPr>
          <p:nvPr>
            <p:ph idx="1"/>
          </p:nvPr>
        </p:nvSpPr>
        <p:spPr/>
        <p:txBody>
          <a:bodyPr rtlCol="0"/>
          <a:lstStyle/>
          <a:p>
            <a:pPr lvl="0" rtl="0"/>
            <a:r>
              <a:rPr lang="en-US"/>
              <a:t>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6" name="Slide Number Placeholder 5"/>
          <p:cNvSpPr>
            <a:spLocks noGrp="1"/>
          </p:cNvSpPr>
          <p:nvPr>
            <p:ph type="sldNum" sz="quarter" idx="12"/>
          </p:nvPr>
        </p:nvSpPr>
        <p:spPr/>
        <p:txBody>
          <a:bodyPr rtlCol="0"/>
          <a:lstStyle/>
          <a:p>
            <a:fld id="{AD0B5AC8-E931-4107-B778-C866A2F5B130}" type="slidenum">
              <a:rPr lang="en-US" smtClean="0"/>
              <a:t>‹#›</a:t>
            </a:fld>
            <a:endParaRPr lang="en-US"/>
          </a:p>
        </p:txBody>
      </p:sp>
      <p:sp>
        <p:nvSpPr>
          <p:cNvPr id="5" name="Footer Placeholder 4"/>
          <p:cNvSpPr>
            <a:spLocks noGrp="1"/>
          </p:cNvSpPr>
          <p:nvPr>
            <p:ph type="ftr" sz="quarter" idx="11"/>
          </p:nvPr>
        </p:nvSpPr>
        <p:spPr/>
        <p:txBody>
          <a:bodyPr rtlCol="0"/>
          <a:lstStyle/>
          <a:p>
            <a:endParaRPr lang="en-US"/>
          </a:p>
        </p:txBody>
      </p:sp>
      <p:sp>
        <p:nvSpPr>
          <p:cNvPr id="4" name="Date Placeholder 3"/>
          <p:cNvSpPr>
            <a:spLocks noGrp="1"/>
          </p:cNvSpPr>
          <p:nvPr>
            <p:ph type="dt" sz="half" idx="10"/>
          </p:nvPr>
        </p:nvSpPr>
        <p:spPr/>
        <p:txBody>
          <a:bodyPr rtlCol="0"/>
          <a:lstStyle/>
          <a:p>
            <a:fld id="{68373C5A-427F-4FF9-8FE5-66EA646D5D35}" type="datetimeFigureOut">
              <a:rPr lang="en-US" smtClean="0"/>
              <a:t>3/13/2026</a:t>
            </a:fld>
            <a:endParaRPr lang="en-US"/>
          </a:p>
        </p:txBody>
      </p:sp>
    </p:spTree>
    <p:extLst>
      <p:ext uri="{BB962C8B-B14F-4D97-AF65-F5344CB8AC3E}">
        <p14:creationId xmlns:p14="http://schemas.microsoft.com/office/powerpoint/2010/main" val="2189301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3" cy="1828800"/>
          </a:xfrm>
        </p:spPr>
        <p:txBody>
          <a:bodyPr rtlCol="0" anchor="b">
            <a:normAutofit/>
          </a:bodyPr>
          <a:lstStyle>
            <a:lvl1pPr>
              <a:defRPr sz="3300"/>
            </a:lvl1pPr>
          </a:lstStyle>
          <a:p>
            <a:pPr rtl="0"/>
            <a:r>
              <a:rPr lang="en-US"/>
              <a:t>Click to edit Master title style</a:t>
            </a:r>
            <a:endParaRPr/>
          </a:p>
        </p:txBody>
      </p:sp>
      <p:sp>
        <p:nvSpPr>
          <p:cNvPr id="3" name="Text Placeholder 2"/>
          <p:cNvSpPr>
            <a:spLocks noGrp="1"/>
          </p:cNvSpPr>
          <p:nvPr>
            <p:ph type="body" idx="1"/>
          </p:nvPr>
        </p:nvSpPr>
        <p:spPr>
          <a:xfrm>
            <a:off x="4265609" y="3733800"/>
            <a:ext cx="6858003" cy="914400"/>
          </a:xfrm>
        </p:spPr>
        <p:txBody>
          <a:bodyPr rtlCol="0"/>
          <a:lstStyle>
            <a:lvl1pPr marL="0" indent="0">
              <a:spcBef>
                <a:spcPts val="0"/>
              </a:spcBef>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rtl="0"/>
            <a:r>
              <a:rPr lang="en-US"/>
              <a:t>Edit Master text styles</a:t>
            </a:r>
          </a:p>
        </p:txBody>
      </p:sp>
    </p:spTree>
    <p:extLst>
      <p:ext uri="{BB962C8B-B14F-4D97-AF65-F5344CB8AC3E}">
        <p14:creationId xmlns:p14="http://schemas.microsoft.com/office/powerpoint/2010/main" val="69233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a:p>
        </p:txBody>
      </p:sp>
      <p:sp>
        <p:nvSpPr>
          <p:cNvPr id="3" name="Content Placeholder 2"/>
          <p:cNvSpPr>
            <a:spLocks noGrp="1"/>
          </p:cNvSpPr>
          <p:nvPr>
            <p:ph sz="half" idx="1"/>
          </p:nvPr>
        </p:nvSpPr>
        <p:spPr>
          <a:xfrm>
            <a:off x="1065213" y="1825625"/>
            <a:ext cx="4954588" cy="4187952"/>
          </a:xfrm>
        </p:spPr>
        <p:txBody>
          <a:bodyPr rtlCol="0"/>
          <a:lstStyle/>
          <a:p>
            <a:pPr lvl="0" rtl="0"/>
            <a:r>
              <a:rPr lang="en-US"/>
              <a:t>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4" name="Content Placeholder 3"/>
          <p:cNvSpPr>
            <a:spLocks noGrp="1"/>
          </p:cNvSpPr>
          <p:nvPr>
            <p:ph sz="half" idx="2"/>
          </p:nvPr>
        </p:nvSpPr>
        <p:spPr>
          <a:xfrm>
            <a:off x="6172201" y="1825625"/>
            <a:ext cx="4951415" cy="4187952"/>
          </a:xfrm>
        </p:spPr>
        <p:txBody>
          <a:bodyPr rtlCol="0"/>
          <a:lstStyle/>
          <a:p>
            <a:pPr lvl="0" rtl="0"/>
            <a:r>
              <a:rPr lang="en-US"/>
              <a:t>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7" name="Slide Number Placeholder 6"/>
          <p:cNvSpPr>
            <a:spLocks noGrp="1"/>
          </p:cNvSpPr>
          <p:nvPr>
            <p:ph type="sldNum" sz="quarter" idx="12"/>
          </p:nvPr>
        </p:nvSpPr>
        <p:spPr/>
        <p:txBody>
          <a:bodyPr rtlCol="0"/>
          <a:lstStyle/>
          <a:p>
            <a:fld id="{AD0B5AC8-E931-4107-B778-C866A2F5B130}" type="slidenum">
              <a:rPr lang="en-US" smtClean="0"/>
              <a:t>‹#›</a:t>
            </a:fld>
            <a:endParaRPr lang="en-US"/>
          </a:p>
        </p:txBody>
      </p:sp>
      <p:sp>
        <p:nvSpPr>
          <p:cNvPr id="6" name="Footer Placeholder 5"/>
          <p:cNvSpPr>
            <a:spLocks noGrp="1"/>
          </p:cNvSpPr>
          <p:nvPr>
            <p:ph type="ftr" sz="quarter" idx="11"/>
          </p:nvPr>
        </p:nvSpPr>
        <p:spPr/>
        <p:txBody>
          <a:bodyPr rtlCol="0"/>
          <a:lstStyle/>
          <a:p>
            <a:endParaRPr lang="en-US"/>
          </a:p>
        </p:txBody>
      </p:sp>
      <p:sp>
        <p:nvSpPr>
          <p:cNvPr id="5" name="Date Placeholder 4"/>
          <p:cNvSpPr>
            <a:spLocks noGrp="1"/>
          </p:cNvSpPr>
          <p:nvPr>
            <p:ph type="dt" sz="half" idx="10"/>
          </p:nvPr>
        </p:nvSpPr>
        <p:spPr/>
        <p:txBody>
          <a:bodyPr rtlCol="0"/>
          <a:lstStyle/>
          <a:p>
            <a:fld id="{68373C5A-427F-4FF9-8FE5-66EA646D5D35}" type="datetimeFigureOut">
              <a:rPr lang="en-US" smtClean="0"/>
              <a:t>3/13/2026</a:t>
            </a:fld>
            <a:endParaRPr lang="en-US"/>
          </a:p>
        </p:txBody>
      </p:sp>
    </p:spTree>
    <p:extLst>
      <p:ext uri="{BB962C8B-B14F-4D97-AF65-F5344CB8AC3E}">
        <p14:creationId xmlns:p14="http://schemas.microsoft.com/office/powerpoint/2010/main" val="2170083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a:p>
        </p:txBody>
      </p:sp>
      <p:sp>
        <p:nvSpPr>
          <p:cNvPr id="3" name="Text Placeholder 2"/>
          <p:cNvSpPr>
            <a:spLocks noGrp="1"/>
          </p:cNvSpPr>
          <p:nvPr>
            <p:ph type="body" idx="1"/>
          </p:nvPr>
        </p:nvSpPr>
        <p:spPr>
          <a:xfrm>
            <a:off x="1069848" y="1681163"/>
            <a:ext cx="4956048" cy="823912"/>
          </a:xfrm>
        </p:spPr>
        <p:txBody>
          <a:bodyPr rtlCol="0"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rtl="0"/>
            <a:r>
              <a:rPr lang="en-US"/>
              <a:t>Edit Master text styles</a:t>
            </a:r>
          </a:p>
        </p:txBody>
      </p:sp>
      <p:sp>
        <p:nvSpPr>
          <p:cNvPr id="4" name="Content Placeholder 3"/>
          <p:cNvSpPr>
            <a:spLocks noGrp="1"/>
          </p:cNvSpPr>
          <p:nvPr>
            <p:ph sz="half" idx="2"/>
          </p:nvPr>
        </p:nvSpPr>
        <p:spPr>
          <a:xfrm>
            <a:off x="1069848" y="2505077"/>
            <a:ext cx="4956048" cy="3476625"/>
          </a:xfrm>
        </p:spPr>
        <p:txBody>
          <a:bodyPr rtlCol="0"/>
          <a:lstStyle/>
          <a:p>
            <a:pPr lvl="0" rtl="0"/>
            <a:r>
              <a:rPr lang="en-US"/>
              <a:t>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5" name="Text Placeholder 4"/>
          <p:cNvSpPr>
            <a:spLocks noGrp="1"/>
          </p:cNvSpPr>
          <p:nvPr>
            <p:ph type="body" sz="quarter" idx="3"/>
          </p:nvPr>
        </p:nvSpPr>
        <p:spPr>
          <a:xfrm>
            <a:off x="6172200" y="1681163"/>
            <a:ext cx="4956048" cy="823912"/>
          </a:xfrm>
        </p:spPr>
        <p:txBody>
          <a:bodyPr rtlCol="0"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rtl="0"/>
            <a:r>
              <a:rPr lang="en-US"/>
              <a:t>Edit Master text styles</a:t>
            </a:r>
          </a:p>
        </p:txBody>
      </p:sp>
      <p:sp>
        <p:nvSpPr>
          <p:cNvPr id="6" name="Content Placeholder 5"/>
          <p:cNvSpPr>
            <a:spLocks noGrp="1"/>
          </p:cNvSpPr>
          <p:nvPr>
            <p:ph sz="quarter" idx="4"/>
          </p:nvPr>
        </p:nvSpPr>
        <p:spPr>
          <a:xfrm>
            <a:off x="6172200" y="2505077"/>
            <a:ext cx="4956048" cy="3476625"/>
          </a:xfrm>
        </p:spPr>
        <p:txBody>
          <a:bodyPr rtlCol="0"/>
          <a:lstStyle/>
          <a:p>
            <a:pPr lvl="0" rtl="0"/>
            <a:r>
              <a:rPr lang="en-US"/>
              <a:t>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9" name="Slide Number Placeholder 8"/>
          <p:cNvSpPr>
            <a:spLocks noGrp="1"/>
          </p:cNvSpPr>
          <p:nvPr>
            <p:ph type="sldNum" sz="quarter" idx="12"/>
          </p:nvPr>
        </p:nvSpPr>
        <p:spPr/>
        <p:txBody>
          <a:bodyPr rtlCol="0"/>
          <a:lstStyle/>
          <a:p>
            <a:fld id="{AD0B5AC8-E931-4107-B778-C866A2F5B130}" type="slidenum">
              <a:rPr lang="en-US" smtClean="0"/>
              <a:t>‹#›</a:t>
            </a:fld>
            <a:endParaRPr lang="en-US"/>
          </a:p>
        </p:txBody>
      </p:sp>
      <p:sp>
        <p:nvSpPr>
          <p:cNvPr id="8" name="Footer Placeholder 7"/>
          <p:cNvSpPr>
            <a:spLocks noGrp="1"/>
          </p:cNvSpPr>
          <p:nvPr>
            <p:ph type="ftr" sz="quarter" idx="11"/>
          </p:nvPr>
        </p:nvSpPr>
        <p:spPr/>
        <p:txBody>
          <a:bodyPr rtlCol="0"/>
          <a:lstStyle/>
          <a:p>
            <a:endParaRPr lang="en-US"/>
          </a:p>
        </p:txBody>
      </p:sp>
      <p:sp>
        <p:nvSpPr>
          <p:cNvPr id="7" name="Date Placeholder 6"/>
          <p:cNvSpPr>
            <a:spLocks noGrp="1"/>
          </p:cNvSpPr>
          <p:nvPr>
            <p:ph type="dt" sz="half" idx="10"/>
          </p:nvPr>
        </p:nvSpPr>
        <p:spPr/>
        <p:txBody>
          <a:bodyPr rtlCol="0"/>
          <a:lstStyle/>
          <a:p>
            <a:fld id="{68373C5A-427F-4FF9-8FE5-66EA646D5D35}" type="datetimeFigureOut">
              <a:rPr lang="en-US" smtClean="0"/>
              <a:t>3/13/2026</a:t>
            </a:fld>
            <a:endParaRPr lang="en-US"/>
          </a:p>
        </p:txBody>
      </p:sp>
    </p:spTree>
    <p:extLst>
      <p:ext uri="{BB962C8B-B14F-4D97-AF65-F5344CB8AC3E}">
        <p14:creationId xmlns:p14="http://schemas.microsoft.com/office/powerpoint/2010/main" val="2627110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a:p>
        </p:txBody>
      </p:sp>
      <p:sp>
        <p:nvSpPr>
          <p:cNvPr id="5" name="Slide Number Placeholder 4"/>
          <p:cNvSpPr>
            <a:spLocks noGrp="1"/>
          </p:cNvSpPr>
          <p:nvPr>
            <p:ph type="sldNum" sz="quarter" idx="12"/>
          </p:nvPr>
        </p:nvSpPr>
        <p:spPr/>
        <p:txBody>
          <a:bodyPr rtlCol="0"/>
          <a:lstStyle/>
          <a:p>
            <a:fld id="{AD0B5AC8-E931-4107-B778-C866A2F5B130}" type="slidenum">
              <a:rPr lang="en-US" smtClean="0"/>
              <a:t>‹#›</a:t>
            </a:fld>
            <a:endParaRPr lang="en-US"/>
          </a:p>
        </p:txBody>
      </p:sp>
      <p:sp>
        <p:nvSpPr>
          <p:cNvPr id="4" name="Footer Placeholder 3"/>
          <p:cNvSpPr>
            <a:spLocks noGrp="1"/>
          </p:cNvSpPr>
          <p:nvPr>
            <p:ph type="ftr" sz="quarter" idx="11"/>
          </p:nvPr>
        </p:nvSpPr>
        <p:spPr/>
        <p:txBody>
          <a:bodyPr rtlCol="0"/>
          <a:lstStyle/>
          <a:p>
            <a:endParaRPr lang="en-US"/>
          </a:p>
        </p:txBody>
      </p:sp>
      <p:sp>
        <p:nvSpPr>
          <p:cNvPr id="3" name="Date Placeholder 2"/>
          <p:cNvSpPr>
            <a:spLocks noGrp="1"/>
          </p:cNvSpPr>
          <p:nvPr>
            <p:ph type="dt" sz="half" idx="10"/>
          </p:nvPr>
        </p:nvSpPr>
        <p:spPr/>
        <p:txBody>
          <a:bodyPr rtlCol="0"/>
          <a:lstStyle/>
          <a:p>
            <a:fld id="{68373C5A-427F-4FF9-8FE5-66EA646D5D35}" type="datetimeFigureOut">
              <a:rPr lang="en-US" smtClean="0"/>
              <a:t>3/13/2026</a:t>
            </a:fld>
            <a:endParaRPr lang="en-US"/>
          </a:p>
        </p:txBody>
      </p:sp>
    </p:spTree>
    <p:extLst>
      <p:ext uri="{BB962C8B-B14F-4D97-AF65-F5344CB8AC3E}">
        <p14:creationId xmlns:p14="http://schemas.microsoft.com/office/powerpoint/2010/main" val="3707352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rtlCol="0"/>
          <a:lstStyle/>
          <a:p>
            <a:fld id="{AD0B5AC8-E931-4107-B778-C866A2F5B130}" type="slidenum">
              <a:rPr lang="en-US" smtClean="0"/>
              <a:t>‹#›</a:t>
            </a:fld>
            <a:endParaRPr lang="en-US"/>
          </a:p>
        </p:txBody>
      </p:sp>
      <p:sp>
        <p:nvSpPr>
          <p:cNvPr id="3" name="Footer Placeholder 2"/>
          <p:cNvSpPr>
            <a:spLocks noGrp="1"/>
          </p:cNvSpPr>
          <p:nvPr>
            <p:ph type="ftr" sz="quarter" idx="11"/>
          </p:nvPr>
        </p:nvSpPr>
        <p:spPr/>
        <p:txBody>
          <a:bodyPr rtlCol="0"/>
          <a:lstStyle/>
          <a:p>
            <a:endParaRPr lang="en-US"/>
          </a:p>
        </p:txBody>
      </p:sp>
      <p:sp>
        <p:nvSpPr>
          <p:cNvPr id="2" name="Date Placeholder 1"/>
          <p:cNvSpPr>
            <a:spLocks noGrp="1"/>
          </p:cNvSpPr>
          <p:nvPr>
            <p:ph type="dt" sz="half" idx="10"/>
          </p:nvPr>
        </p:nvSpPr>
        <p:spPr/>
        <p:txBody>
          <a:bodyPr rtlCol="0"/>
          <a:lstStyle/>
          <a:p>
            <a:fld id="{68373C5A-427F-4FF9-8FE5-66EA646D5D35}" type="datetimeFigureOut">
              <a:rPr lang="en-US" smtClean="0"/>
              <a:t>3/13/2026</a:t>
            </a:fld>
            <a:endParaRPr lang="en-US"/>
          </a:p>
        </p:txBody>
      </p:sp>
    </p:spTree>
    <p:extLst>
      <p:ext uri="{BB962C8B-B14F-4D97-AF65-F5344CB8AC3E}">
        <p14:creationId xmlns:p14="http://schemas.microsoft.com/office/powerpoint/2010/main" val="127366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3" cy="1216152"/>
          </a:xfrm>
        </p:spPr>
        <p:txBody>
          <a:bodyPr rtlCol="0"/>
          <a:lstStyle>
            <a:lvl1pPr>
              <a:defRPr/>
            </a:lvl1pPr>
          </a:lstStyle>
          <a:p>
            <a:pPr rtl="0"/>
            <a:r>
              <a:rPr lang="en-US"/>
              <a:t>Click to edit Master title style</a:t>
            </a:r>
            <a:endParaRPr lang="en-gb"/>
          </a:p>
        </p:txBody>
      </p:sp>
      <p:grpSp>
        <p:nvGrpSpPr>
          <p:cNvPr id="9" name="Group 8"/>
          <p:cNvGrpSpPr/>
          <p:nvPr/>
        </p:nvGrpSpPr>
        <p:grpSpPr>
          <a:xfrm>
            <a:off x="1052423"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a:buNone/>
              <a:defRPr/>
            </a:lvl1pPr>
          </a:lstStyle>
          <a:p>
            <a:pPr rtl="0"/>
            <a:r>
              <a:rPr lang="en-US"/>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rtlCol="0">
            <a:normAutofit/>
          </a:bodyPr>
          <a:lstStyle>
            <a:lvl1pPr marL="0" indent="0">
              <a:spcBef>
                <a:spcPts val="1200"/>
              </a:spcBef>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rtl="0"/>
            <a:r>
              <a:rPr lang="en-US"/>
              <a:t>Edit Master text styles</a:t>
            </a:r>
          </a:p>
        </p:txBody>
      </p:sp>
      <p:grpSp>
        <p:nvGrpSpPr>
          <p:cNvPr id="22" name="Group 21"/>
          <p:cNvGrpSpPr/>
          <p:nvPr/>
        </p:nvGrpSpPr>
        <p:grpSpPr>
          <a:xfrm>
            <a:off x="6763113"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a:buNone/>
              <a:defRPr/>
            </a:lvl1pPr>
          </a:lstStyle>
          <a:p>
            <a:pPr rtl="0"/>
            <a:r>
              <a:rPr lang="en-US"/>
              <a:t>Click icon to add picture</a:t>
            </a:r>
            <a:endParaRPr dirty="0"/>
          </a:p>
        </p:txBody>
      </p:sp>
      <p:sp>
        <p:nvSpPr>
          <p:cNvPr id="40" name="Text Placeholder 3"/>
          <p:cNvSpPr>
            <a:spLocks noGrp="1"/>
          </p:cNvSpPr>
          <p:nvPr>
            <p:ph type="body" sz="half" idx="19"/>
          </p:nvPr>
        </p:nvSpPr>
        <p:spPr>
          <a:xfrm>
            <a:off x="6742909" y="4935990"/>
            <a:ext cx="4368980" cy="1007610"/>
          </a:xfrm>
        </p:spPr>
        <p:txBody>
          <a:bodyPr rtlCol="0">
            <a:normAutofit/>
          </a:bodyPr>
          <a:lstStyle>
            <a:lvl1pPr marL="0" indent="0">
              <a:spcBef>
                <a:spcPts val="1200"/>
              </a:spcBef>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rtl="0"/>
            <a:r>
              <a:rPr lang="en-US"/>
              <a:t>Edit Master text styles</a:t>
            </a:r>
          </a:p>
        </p:txBody>
      </p:sp>
      <p:sp>
        <p:nvSpPr>
          <p:cNvPr id="8" name="Slide Number Placeholder 7"/>
          <p:cNvSpPr>
            <a:spLocks noGrp="1"/>
          </p:cNvSpPr>
          <p:nvPr>
            <p:ph type="sldNum" sz="quarter" idx="12"/>
          </p:nvPr>
        </p:nvSpPr>
        <p:spPr/>
        <p:txBody>
          <a:bodyPr rtlCol="0"/>
          <a:lstStyle/>
          <a:p>
            <a:fld id="{AD0B5AC8-E931-4107-B778-C866A2F5B130}" type="slidenum">
              <a:rPr lang="en-US" smtClean="0"/>
              <a:t>‹#›</a:t>
            </a:fld>
            <a:endParaRPr lang="en-US"/>
          </a:p>
        </p:txBody>
      </p:sp>
      <p:sp>
        <p:nvSpPr>
          <p:cNvPr id="7" name="Footer Placeholder 6"/>
          <p:cNvSpPr>
            <a:spLocks noGrp="1"/>
          </p:cNvSpPr>
          <p:nvPr>
            <p:ph type="ftr" sz="quarter" idx="11"/>
          </p:nvPr>
        </p:nvSpPr>
        <p:spPr/>
        <p:txBody>
          <a:bodyPr rtlCol="0"/>
          <a:lstStyle/>
          <a:p>
            <a:endParaRPr lang="en-US"/>
          </a:p>
        </p:txBody>
      </p:sp>
      <p:sp>
        <p:nvSpPr>
          <p:cNvPr id="6" name="Date Placeholder 5"/>
          <p:cNvSpPr>
            <a:spLocks noGrp="1"/>
          </p:cNvSpPr>
          <p:nvPr>
            <p:ph type="dt" sz="half" idx="10"/>
          </p:nvPr>
        </p:nvSpPr>
        <p:spPr/>
        <p:txBody>
          <a:bodyPr rtlCol="0"/>
          <a:lstStyle/>
          <a:p>
            <a:fld id="{68373C5A-427F-4FF9-8FE5-66EA646D5D35}" type="datetimeFigureOut">
              <a:rPr lang="en-US" smtClean="0"/>
              <a:t>3/13/2026</a:t>
            </a:fld>
            <a:endParaRPr lang="en-US"/>
          </a:p>
        </p:txBody>
      </p:sp>
    </p:spTree>
    <p:extLst>
      <p:ext uri="{BB962C8B-B14F-4D97-AF65-F5344CB8AC3E}">
        <p14:creationId xmlns:p14="http://schemas.microsoft.com/office/powerpoint/2010/main" val="2930979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lang="en-gb"/>
          </a:p>
        </p:txBody>
      </p:sp>
      <p:grpSp>
        <p:nvGrpSpPr>
          <p:cNvPr id="52" name="Group 51"/>
          <p:cNvGrpSpPr>
            <a:grpSpLocks noChangeAspect="1"/>
          </p:cNvGrpSpPr>
          <p:nvPr/>
        </p:nvGrpSpPr>
        <p:grpSpPr>
          <a:xfrm rot="5400000">
            <a:off x="1045140" y="1678105"/>
            <a:ext cx="3123347" cy="3089731"/>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9" y="1824285"/>
            <a:ext cx="2715289" cy="2776308"/>
          </a:xfrm>
          <a:solidFill>
            <a:schemeClr val="bg2"/>
          </a:solidFill>
          <a:ln w="38100">
            <a:solidFill>
              <a:schemeClr val="bg1"/>
            </a:solidFill>
          </a:ln>
        </p:spPr>
        <p:txBody>
          <a:bodyPr rtlCol="0"/>
          <a:lstStyle>
            <a:lvl1pPr marL="0" indent="0" algn="ctr">
              <a:buNone/>
              <a:defRPr/>
            </a:lvl1pPr>
          </a:lstStyle>
          <a:p>
            <a:pPr rtl="0"/>
            <a:r>
              <a:rPr lang="en-US"/>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rtlCol="0">
            <a:normAutofit/>
          </a:bodyPr>
          <a:lstStyle>
            <a:lvl1pPr marL="0" indent="0">
              <a:spcBef>
                <a:spcPts val="1200"/>
              </a:spcBef>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rtl="0"/>
            <a:r>
              <a:rPr lang="en-US"/>
              <a:t>Edit Master text styles</a:t>
            </a:r>
          </a:p>
        </p:txBody>
      </p:sp>
      <p:grpSp>
        <p:nvGrpSpPr>
          <p:cNvPr id="84" name="Group 83"/>
          <p:cNvGrpSpPr>
            <a:grpSpLocks noChangeAspect="1"/>
          </p:cNvGrpSpPr>
          <p:nvPr/>
        </p:nvGrpSpPr>
        <p:grpSpPr>
          <a:xfrm rot="5400000">
            <a:off x="4517136" y="1678105"/>
            <a:ext cx="3123347" cy="3089731"/>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a:buNone/>
              <a:defRPr/>
            </a:lvl1pPr>
          </a:lstStyle>
          <a:p>
            <a:pPr rtl="0"/>
            <a:r>
              <a:rPr lang="en-US"/>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rtlCol="0">
            <a:normAutofit/>
          </a:bodyPr>
          <a:lstStyle>
            <a:lvl1pPr marL="0" indent="0">
              <a:spcBef>
                <a:spcPts val="1200"/>
              </a:spcBef>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rtl="0"/>
            <a:r>
              <a:rPr lang="en-US"/>
              <a:t>Edit Master text styles</a:t>
            </a:r>
          </a:p>
        </p:txBody>
      </p:sp>
      <p:grpSp>
        <p:nvGrpSpPr>
          <p:cNvPr id="97" name="Group 96"/>
          <p:cNvGrpSpPr>
            <a:grpSpLocks noChangeAspect="1"/>
          </p:cNvGrpSpPr>
          <p:nvPr/>
        </p:nvGrpSpPr>
        <p:grpSpPr>
          <a:xfrm rot="5400000">
            <a:off x="8019011" y="1678105"/>
            <a:ext cx="3123347" cy="3089731"/>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9" y="1824285"/>
            <a:ext cx="2715768" cy="2776308"/>
          </a:xfrm>
          <a:solidFill>
            <a:schemeClr val="bg2"/>
          </a:solidFill>
          <a:ln w="38100">
            <a:solidFill>
              <a:schemeClr val="bg1"/>
            </a:solidFill>
          </a:ln>
        </p:spPr>
        <p:txBody>
          <a:bodyPr rtlCol="0"/>
          <a:lstStyle>
            <a:lvl1pPr marL="0" indent="0" algn="ctr">
              <a:buNone/>
              <a:defRPr/>
            </a:lvl1pPr>
          </a:lstStyle>
          <a:p>
            <a:pPr rtl="0"/>
            <a:r>
              <a:rPr lang="en-US"/>
              <a:t>Click icon to add picture</a:t>
            </a:r>
            <a:endParaRPr dirty="0"/>
          </a:p>
        </p:txBody>
      </p:sp>
      <p:sp>
        <p:nvSpPr>
          <p:cNvPr id="83" name="Text Placeholder 3"/>
          <p:cNvSpPr>
            <a:spLocks noGrp="1"/>
          </p:cNvSpPr>
          <p:nvPr>
            <p:ph type="body" sz="half" idx="22"/>
          </p:nvPr>
        </p:nvSpPr>
        <p:spPr>
          <a:xfrm>
            <a:off x="8209083" y="4947405"/>
            <a:ext cx="2743200" cy="914400"/>
          </a:xfrm>
        </p:spPr>
        <p:txBody>
          <a:bodyPr rtlCol="0">
            <a:normAutofit/>
          </a:bodyPr>
          <a:lstStyle>
            <a:lvl1pPr marL="0" indent="0">
              <a:spcBef>
                <a:spcPts val="1200"/>
              </a:spcBef>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rtl="0"/>
            <a:r>
              <a:rPr lang="en-US"/>
              <a:t>Edit Master text styles</a:t>
            </a:r>
          </a:p>
        </p:txBody>
      </p:sp>
      <p:sp>
        <p:nvSpPr>
          <p:cNvPr id="8" name="Slide Number Placeholder 7"/>
          <p:cNvSpPr>
            <a:spLocks noGrp="1"/>
          </p:cNvSpPr>
          <p:nvPr>
            <p:ph type="sldNum" sz="quarter" idx="12"/>
          </p:nvPr>
        </p:nvSpPr>
        <p:spPr/>
        <p:txBody>
          <a:bodyPr rtlCol="0"/>
          <a:lstStyle/>
          <a:p>
            <a:fld id="{AD0B5AC8-E931-4107-B778-C866A2F5B130}" type="slidenum">
              <a:rPr lang="en-US" smtClean="0"/>
              <a:t>‹#›</a:t>
            </a:fld>
            <a:endParaRPr lang="en-US"/>
          </a:p>
        </p:txBody>
      </p:sp>
      <p:sp>
        <p:nvSpPr>
          <p:cNvPr id="7" name="Footer Placeholder 6"/>
          <p:cNvSpPr>
            <a:spLocks noGrp="1"/>
          </p:cNvSpPr>
          <p:nvPr>
            <p:ph type="ftr" sz="quarter" idx="11"/>
          </p:nvPr>
        </p:nvSpPr>
        <p:spPr/>
        <p:txBody>
          <a:bodyPr rtlCol="0"/>
          <a:lstStyle/>
          <a:p>
            <a:endParaRPr lang="en-US"/>
          </a:p>
        </p:txBody>
      </p:sp>
      <p:sp>
        <p:nvSpPr>
          <p:cNvPr id="6" name="Date Placeholder 5"/>
          <p:cNvSpPr>
            <a:spLocks noGrp="1"/>
          </p:cNvSpPr>
          <p:nvPr>
            <p:ph type="dt" sz="half" idx="10"/>
          </p:nvPr>
        </p:nvSpPr>
        <p:spPr/>
        <p:txBody>
          <a:bodyPr rtlCol="0"/>
          <a:lstStyle/>
          <a:p>
            <a:fld id="{68373C5A-427F-4FF9-8FE5-66EA646D5D35}" type="datetimeFigureOut">
              <a:rPr lang="en-US" smtClean="0"/>
              <a:t>3/13/2026</a:t>
            </a:fld>
            <a:endParaRPr lang="en-US"/>
          </a:p>
        </p:txBody>
      </p:sp>
    </p:spTree>
    <p:extLst>
      <p:ext uri="{BB962C8B-B14F-4D97-AF65-F5344CB8AC3E}">
        <p14:creationId xmlns:p14="http://schemas.microsoft.com/office/powerpoint/2010/main" val="1315050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3" cy="1219200"/>
          </a:xfrm>
          <a:prstGeom prst="rect">
            <a:avLst/>
          </a:prstGeom>
        </p:spPr>
        <p:txBody>
          <a:bodyPr vert="horz" lIns="91440" tIns="45720" rIns="91440" bIns="45720" rtlCol="0" anchor="b">
            <a:normAutofit/>
          </a:bodyPr>
          <a:lstStyle/>
          <a:p>
            <a:pPr rtl="0"/>
            <a:r>
              <a:rPr lang="en-US"/>
              <a:t>Click to edit Master title style</a:t>
            </a:r>
            <a:endParaRPr/>
          </a:p>
        </p:txBody>
      </p:sp>
      <p:sp>
        <p:nvSpPr>
          <p:cNvPr id="3" name="Text Placeholder 2"/>
          <p:cNvSpPr>
            <a:spLocks noGrp="1"/>
          </p:cNvSpPr>
          <p:nvPr>
            <p:ph type="body" idx="1"/>
          </p:nvPr>
        </p:nvSpPr>
        <p:spPr>
          <a:xfrm>
            <a:off x="1065215" y="1752600"/>
            <a:ext cx="10058400" cy="4229100"/>
          </a:xfrm>
          <a:prstGeom prst="rect">
            <a:avLst/>
          </a:prstGeom>
        </p:spPr>
        <p:txBody>
          <a:bodyPr vert="horz" lIns="91440" tIns="45720" rIns="91440" bIns="45720" rtlCol="0">
            <a:normAutofit/>
          </a:bodyPr>
          <a:lstStyle/>
          <a:p>
            <a:pPr lvl="0" rtl="0"/>
            <a:r>
              <a:rPr lang="en-gb"/>
              <a:t>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825">
                <a:solidFill>
                  <a:schemeClr val="tx1"/>
                </a:solidFill>
              </a:defRPr>
            </a:lvl1pPr>
          </a:lstStyle>
          <a:p>
            <a:fld id="{AD0B5AC8-E931-4107-B778-C866A2F5B130}" type="slidenum">
              <a:rPr lang="en-US" smtClean="0"/>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825">
                <a:solidFill>
                  <a:schemeClr val="tx1"/>
                </a:solidFill>
              </a:defRPr>
            </a:lvl1pPr>
          </a:lstStyle>
          <a:p>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825">
                <a:solidFill>
                  <a:schemeClr val="tx1"/>
                </a:solidFill>
              </a:defRPr>
            </a:lvl1pPr>
          </a:lstStyle>
          <a:p>
            <a:fld id="{68373C5A-427F-4FF9-8FE5-66EA646D5D35}" type="datetimeFigureOut">
              <a:rPr lang="en-US" smtClean="0"/>
              <a:t>3/13/2026</a:t>
            </a:fld>
            <a:endParaRPr lang="en-US"/>
          </a:p>
        </p:txBody>
      </p:sp>
    </p:spTree>
    <p:extLst>
      <p:ext uri="{BB962C8B-B14F-4D97-AF65-F5344CB8AC3E}">
        <p14:creationId xmlns:p14="http://schemas.microsoft.com/office/powerpoint/2010/main" val="40652574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685800" rtl="0" eaLnBrk="1" latinLnBrk="0" hangingPunct="1">
        <a:lnSpc>
          <a:spcPct val="90000"/>
        </a:lnSpc>
        <a:spcBef>
          <a:spcPct val="0"/>
        </a:spcBef>
        <a:buNone/>
        <a:defRPr sz="2700" kern="1200">
          <a:solidFill>
            <a:schemeClr val="tx1">
              <a:lumMod val="50000"/>
            </a:schemeClr>
          </a:solidFill>
          <a:latin typeface="+mj-lt"/>
          <a:ea typeface="+mj-ea"/>
          <a:cs typeface="+mj-cs"/>
        </a:defRPr>
      </a:lvl1pPr>
    </p:titleStyle>
    <p:bodyStyle>
      <a:lvl1pPr marL="260604" indent="-260604" algn="l" defTabSz="685800" rtl="0" eaLnBrk="1" latinLnBrk="0" hangingPunct="1">
        <a:lnSpc>
          <a:spcPct val="100000"/>
        </a:lnSpc>
        <a:spcBef>
          <a:spcPts val="1350"/>
        </a:spcBef>
        <a:buFont typeface="Arial" panose="020B0604020202020204" pitchFamily="34" charset="0"/>
        <a:buChar char="•"/>
        <a:defRPr sz="1800" kern="1200">
          <a:solidFill>
            <a:schemeClr val="tx1"/>
          </a:solidFill>
          <a:latin typeface="+mn-lt"/>
          <a:ea typeface="+mn-ea"/>
          <a:cs typeface="+mn-cs"/>
        </a:defRPr>
      </a:lvl1pPr>
      <a:lvl2pPr marL="555498" indent="-212598" algn="l" defTabSz="6858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600"/>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450"/>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450"/>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450"/>
        </a:spcBef>
        <a:buFont typeface="Arial" panose="020B0604020202020204" pitchFamily="34" charset="0"/>
        <a:buChar char="•"/>
        <a:defRPr sz="1200" kern="1200" baseline="0">
          <a:solidFill>
            <a:schemeClr val="tx1"/>
          </a:solidFill>
          <a:latin typeface="+mn-lt"/>
          <a:ea typeface="+mn-ea"/>
          <a:cs typeface="+mn-cs"/>
        </a:defRPr>
      </a:lvl8pPr>
      <a:lvl9pPr marL="2914650" indent="-171450" algn="l" defTabSz="685800" rtl="0" eaLnBrk="1" latinLnBrk="0" hangingPunct="1">
        <a:lnSpc>
          <a:spcPct val="90000"/>
        </a:lnSpc>
        <a:spcBef>
          <a:spcPts val="450"/>
        </a:spcBef>
        <a:buFont typeface="Arial" panose="020B0604020202020204" pitchFamily="34" charset="0"/>
        <a:buChar char="•"/>
        <a:defRPr sz="1200" kern="1200" baseline="0">
          <a:solidFill>
            <a:schemeClr val="tx1"/>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DE06D-EBA1-497A-9DD9-32A6286CD0A2}"/>
              </a:ext>
            </a:extLst>
          </p:cNvPr>
          <p:cNvSpPr>
            <a:spLocks noGrp="1"/>
          </p:cNvSpPr>
          <p:nvPr>
            <p:ph type="ctrTitle"/>
          </p:nvPr>
        </p:nvSpPr>
        <p:spPr/>
        <p:txBody>
          <a:bodyPr>
            <a:normAutofit/>
          </a:bodyPr>
          <a:lstStyle/>
          <a:p>
            <a:r>
              <a:rPr lang="en-US" sz="5000" dirty="0">
                <a:latin typeface="Arial" panose="020B0604020202020204" pitchFamily="34" charset="0"/>
                <a:cs typeface="Arial" panose="020B0604020202020204" pitchFamily="34" charset="0"/>
              </a:rPr>
              <a:t>Riparian Zones</a:t>
            </a:r>
          </a:p>
        </p:txBody>
      </p:sp>
      <p:sp>
        <p:nvSpPr>
          <p:cNvPr id="3" name="Subtitle 2">
            <a:extLst>
              <a:ext uri="{FF2B5EF4-FFF2-40B4-BE49-F238E27FC236}">
                <a16:creationId xmlns:a16="http://schemas.microsoft.com/office/drawing/2014/main" id="{70DFD0EE-0AD1-4757-8FFA-669207BA4218}"/>
              </a:ext>
            </a:extLst>
          </p:cNvPr>
          <p:cNvSpPr>
            <a:spLocks noGrp="1"/>
          </p:cNvSpPr>
          <p:nvPr>
            <p:ph type="subTitle" idx="1"/>
          </p:nvPr>
        </p:nvSpPr>
        <p:spPr/>
        <p:txBody>
          <a:bodyPr>
            <a:normAutofit/>
          </a:bodyPr>
          <a:lstStyle/>
          <a:p>
            <a:r>
              <a:rPr lang="en-US" sz="2400" dirty="0">
                <a:latin typeface="Arial" panose="020B0604020202020204" pitchFamily="34" charset="0"/>
                <a:cs typeface="Arial" panose="020B0604020202020204" pitchFamily="34" charset="0"/>
              </a:rPr>
              <a:t>Riparian Buffers Affects on Rivers</a:t>
            </a:r>
          </a:p>
        </p:txBody>
      </p:sp>
    </p:spTree>
    <p:extLst>
      <p:ext uri="{BB962C8B-B14F-4D97-AF65-F5344CB8AC3E}">
        <p14:creationId xmlns:p14="http://schemas.microsoft.com/office/powerpoint/2010/main" val="2592295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911B8-ECB1-4AB5-978D-AB8A1E882169}"/>
              </a:ext>
            </a:extLst>
          </p:cNvPr>
          <p:cNvSpPr>
            <a:spLocks noGrp="1"/>
          </p:cNvSpPr>
          <p:nvPr>
            <p:ph type="title"/>
          </p:nvPr>
        </p:nvSpPr>
        <p:spPr>
          <a:xfrm>
            <a:off x="0" y="0"/>
            <a:ext cx="10058403" cy="962025"/>
          </a:xfrm>
        </p:spPr>
        <p:txBody>
          <a:bodyPr>
            <a:normAutofit/>
          </a:bodyPr>
          <a:lstStyle/>
          <a:p>
            <a:r>
              <a:rPr lang="en-US" sz="5000" dirty="0">
                <a:latin typeface="Arial" panose="020B0604020202020204" pitchFamily="34" charset="0"/>
                <a:cs typeface="Arial" panose="020B0604020202020204" pitchFamily="34" charset="0"/>
              </a:rPr>
              <a:t>What is a Riparian Zone?</a:t>
            </a:r>
          </a:p>
        </p:txBody>
      </p:sp>
      <p:sp>
        <p:nvSpPr>
          <p:cNvPr id="3" name="Content Placeholder 2">
            <a:extLst>
              <a:ext uri="{FF2B5EF4-FFF2-40B4-BE49-F238E27FC236}">
                <a16:creationId xmlns:a16="http://schemas.microsoft.com/office/drawing/2014/main" id="{C55873A3-929E-4D85-AA39-7BAA85FA5CDE}"/>
              </a:ext>
            </a:extLst>
          </p:cNvPr>
          <p:cNvSpPr>
            <a:spLocks noGrp="1"/>
          </p:cNvSpPr>
          <p:nvPr>
            <p:ph idx="1"/>
          </p:nvPr>
        </p:nvSpPr>
        <p:spPr>
          <a:xfrm>
            <a:off x="0" y="962024"/>
            <a:ext cx="7724775" cy="5981701"/>
          </a:xfrm>
        </p:spPr>
        <p:txBody>
          <a:bodyPr>
            <a:normAutofit/>
          </a:bodyPr>
          <a:lstStyle/>
          <a:p>
            <a:r>
              <a:rPr lang="en-US" sz="3200" dirty="0">
                <a:latin typeface="Arial" panose="020B0604020202020204" pitchFamily="34" charset="0"/>
                <a:cs typeface="Arial" panose="020B0604020202020204" pitchFamily="34" charset="0"/>
              </a:rPr>
              <a:t>Riparian Zones are the areas bordering a river or stream</a:t>
            </a:r>
          </a:p>
          <a:p>
            <a:r>
              <a:rPr lang="en-US" sz="3200" dirty="0">
                <a:latin typeface="Arial" panose="020B0604020202020204" pitchFamily="34" charset="0"/>
                <a:cs typeface="Arial" panose="020B0604020202020204" pitchFamily="34" charset="0"/>
              </a:rPr>
              <a:t>Naturally, Riparian Zones tend to be forested areas, however human development can cause the riparian zones to be something else such as:</a:t>
            </a:r>
          </a:p>
          <a:p>
            <a:pPr lvl="1"/>
            <a:r>
              <a:rPr lang="en-US" sz="2800" dirty="0">
                <a:latin typeface="Arial" panose="020B0604020202020204" pitchFamily="34" charset="0"/>
                <a:cs typeface="Arial" panose="020B0604020202020204" pitchFamily="34" charset="0"/>
              </a:rPr>
              <a:t>Agriculture fields, pavement (parking lots or roads), mowed areas, gravel or stone, compacted dirt, and more</a:t>
            </a:r>
          </a:p>
        </p:txBody>
      </p:sp>
      <p:pic>
        <p:nvPicPr>
          <p:cNvPr id="1026" name="Picture 2" descr="Image result for riparian zone">
            <a:extLst>
              <a:ext uri="{FF2B5EF4-FFF2-40B4-BE49-F238E27FC236}">
                <a16:creationId xmlns:a16="http://schemas.microsoft.com/office/drawing/2014/main" id="{B25C042B-B2F6-4304-B10C-F171026315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4775" y="1830592"/>
            <a:ext cx="4349688" cy="3463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4566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911B8-ECB1-4AB5-978D-AB8A1E882169}"/>
              </a:ext>
            </a:extLst>
          </p:cNvPr>
          <p:cNvSpPr>
            <a:spLocks noGrp="1"/>
          </p:cNvSpPr>
          <p:nvPr>
            <p:ph type="title"/>
          </p:nvPr>
        </p:nvSpPr>
        <p:spPr>
          <a:xfrm>
            <a:off x="0" y="0"/>
            <a:ext cx="12192000" cy="962025"/>
          </a:xfrm>
        </p:spPr>
        <p:txBody>
          <a:bodyPr>
            <a:normAutofit/>
          </a:bodyPr>
          <a:lstStyle/>
          <a:p>
            <a:r>
              <a:rPr lang="en-US" sz="5000" dirty="0">
                <a:latin typeface="Arial" panose="020B0604020202020204" pitchFamily="34" charset="0"/>
                <a:cs typeface="Arial" panose="020B0604020202020204" pitchFamily="34" charset="0"/>
              </a:rPr>
              <a:t>Why are Riparian Zones Important?</a:t>
            </a:r>
          </a:p>
        </p:txBody>
      </p:sp>
      <p:sp>
        <p:nvSpPr>
          <p:cNvPr id="3" name="Content Placeholder 2">
            <a:extLst>
              <a:ext uri="{FF2B5EF4-FFF2-40B4-BE49-F238E27FC236}">
                <a16:creationId xmlns:a16="http://schemas.microsoft.com/office/drawing/2014/main" id="{C55873A3-929E-4D85-AA39-7BAA85FA5CDE}"/>
              </a:ext>
            </a:extLst>
          </p:cNvPr>
          <p:cNvSpPr>
            <a:spLocks noGrp="1"/>
          </p:cNvSpPr>
          <p:nvPr>
            <p:ph idx="1"/>
          </p:nvPr>
        </p:nvSpPr>
        <p:spPr>
          <a:xfrm>
            <a:off x="0" y="962024"/>
            <a:ext cx="7724775" cy="5981701"/>
          </a:xfrm>
        </p:spPr>
        <p:txBody>
          <a:bodyPr>
            <a:normAutofit/>
          </a:bodyPr>
          <a:lstStyle/>
          <a:p>
            <a:r>
              <a:rPr lang="en-US" sz="3200" dirty="0">
                <a:latin typeface="Arial" panose="020B0604020202020204" pitchFamily="34" charset="0"/>
                <a:cs typeface="Arial" panose="020B0604020202020204" pitchFamily="34" charset="0"/>
              </a:rPr>
              <a:t>Healthy, natural Riparian Zones are important for both the environment and people</a:t>
            </a:r>
          </a:p>
          <a:p>
            <a:r>
              <a:rPr lang="en-US" sz="3200" dirty="0">
                <a:latin typeface="Arial" panose="020B0604020202020204" pitchFamily="34" charset="0"/>
                <a:cs typeface="Arial" panose="020B0604020202020204" pitchFamily="34" charset="0"/>
              </a:rPr>
              <a:t>Riparian Zones can:</a:t>
            </a:r>
          </a:p>
          <a:p>
            <a:pPr lvl="1"/>
            <a:r>
              <a:rPr lang="en-US" sz="2500" dirty="0">
                <a:latin typeface="Arial" panose="020B0604020202020204" pitchFamily="34" charset="0"/>
                <a:cs typeface="Arial" panose="020B0604020202020204" pitchFamily="34" charset="0"/>
              </a:rPr>
              <a:t>Slow Flooding</a:t>
            </a:r>
          </a:p>
          <a:p>
            <a:pPr lvl="1"/>
            <a:r>
              <a:rPr lang="en-US" sz="2500" dirty="0">
                <a:latin typeface="Arial" panose="020B0604020202020204" pitchFamily="34" charset="0"/>
                <a:cs typeface="Arial" panose="020B0604020202020204" pitchFamily="34" charset="0"/>
              </a:rPr>
              <a:t>Filter Water</a:t>
            </a:r>
          </a:p>
          <a:p>
            <a:pPr lvl="1"/>
            <a:r>
              <a:rPr lang="en-US" sz="2500" dirty="0">
                <a:latin typeface="Arial" panose="020B0604020202020204" pitchFamily="34" charset="0"/>
                <a:cs typeface="Arial" panose="020B0604020202020204" pitchFamily="34" charset="0"/>
              </a:rPr>
              <a:t>Prevent Contaminated Runoff and Pollution</a:t>
            </a:r>
          </a:p>
          <a:p>
            <a:pPr lvl="1"/>
            <a:r>
              <a:rPr lang="en-US" sz="2500" dirty="0">
                <a:latin typeface="Arial" panose="020B0604020202020204" pitchFamily="34" charset="0"/>
                <a:cs typeface="Arial" panose="020B0604020202020204" pitchFamily="34" charset="0"/>
              </a:rPr>
              <a:t>Provide Habitat</a:t>
            </a:r>
          </a:p>
          <a:p>
            <a:pPr lvl="1"/>
            <a:r>
              <a:rPr lang="en-US" sz="2500" dirty="0">
                <a:latin typeface="Arial" panose="020B0604020202020204" pitchFamily="34" charset="0"/>
                <a:cs typeface="Arial" panose="020B0604020202020204" pitchFamily="34" charset="0"/>
              </a:rPr>
              <a:t>Prevent Erosion</a:t>
            </a:r>
          </a:p>
          <a:p>
            <a:pPr lvl="1"/>
            <a:r>
              <a:rPr lang="en-US" sz="2500" dirty="0">
                <a:latin typeface="Arial" panose="020B0604020202020204" pitchFamily="34" charset="0"/>
                <a:cs typeface="Arial" panose="020B0604020202020204" pitchFamily="34" charset="0"/>
              </a:rPr>
              <a:t>Protect Homes from Erosion, Flooding, and Other River Caused Issues</a:t>
            </a:r>
          </a:p>
        </p:txBody>
      </p:sp>
      <p:pic>
        <p:nvPicPr>
          <p:cNvPr id="1028" name="Picture 4" descr="Image result for riparian zone filter">
            <a:extLst>
              <a:ext uri="{FF2B5EF4-FFF2-40B4-BE49-F238E27FC236}">
                <a16:creationId xmlns:a16="http://schemas.microsoft.com/office/drawing/2014/main" id="{BA250616-44F5-4586-AFE2-3BF8FE9974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7431" y="1957197"/>
            <a:ext cx="4774569" cy="3692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08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2C198-1875-41F6-99AE-A104A28F16E6}"/>
              </a:ext>
            </a:extLst>
          </p:cNvPr>
          <p:cNvSpPr>
            <a:spLocks noGrp="1"/>
          </p:cNvSpPr>
          <p:nvPr>
            <p:ph type="title"/>
          </p:nvPr>
        </p:nvSpPr>
        <p:spPr>
          <a:xfrm>
            <a:off x="0" y="0"/>
            <a:ext cx="11123615" cy="923925"/>
          </a:xfrm>
        </p:spPr>
        <p:txBody>
          <a:bodyPr>
            <a:normAutofit/>
          </a:bodyPr>
          <a:lstStyle/>
          <a:p>
            <a:r>
              <a:rPr lang="en-US" sz="5000" dirty="0">
                <a:latin typeface="Arial" panose="020B0604020202020204" pitchFamily="34" charset="0"/>
                <a:cs typeface="Arial" panose="020B0604020202020204" pitchFamily="34" charset="0"/>
              </a:rPr>
              <a:t>Pavement Riparian Zones</a:t>
            </a:r>
          </a:p>
        </p:txBody>
      </p:sp>
      <p:sp>
        <p:nvSpPr>
          <p:cNvPr id="3" name="Content Placeholder 2">
            <a:extLst>
              <a:ext uri="{FF2B5EF4-FFF2-40B4-BE49-F238E27FC236}">
                <a16:creationId xmlns:a16="http://schemas.microsoft.com/office/drawing/2014/main" id="{DB415EA0-C117-4683-8918-B452604B6D18}"/>
              </a:ext>
            </a:extLst>
          </p:cNvPr>
          <p:cNvSpPr>
            <a:spLocks noGrp="1"/>
          </p:cNvSpPr>
          <p:nvPr>
            <p:ph idx="1"/>
          </p:nvPr>
        </p:nvSpPr>
        <p:spPr>
          <a:xfrm>
            <a:off x="1" y="923925"/>
            <a:ext cx="6096000" cy="5934075"/>
          </a:xfrm>
        </p:spPr>
        <p:txBody>
          <a:bodyPr>
            <a:normAutofit/>
          </a:bodyPr>
          <a:lstStyle/>
          <a:p>
            <a:r>
              <a:rPr lang="en-US" sz="2800" dirty="0">
                <a:latin typeface="Arial" panose="020B0604020202020204" pitchFamily="34" charset="0"/>
                <a:cs typeface="Arial" panose="020B0604020202020204" pitchFamily="34" charset="0"/>
              </a:rPr>
              <a:t>First trial represented: Pavement</a:t>
            </a:r>
          </a:p>
          <a:p>
            <a:pPr lvl="1"/>
            <a:r>
              <a:rPr lang="en-US" sz="2500" dirty="0">
                <a:latin typeface="Arial" panose="020B0604020202020204" pitchFamily="34" charset="0"/>
                <a:cs typeface="Arial" panose="020B0604020202020204" pitchFamily="34" charset="0"/>
              </a:rPr>
              <a:t>This may be seen because of parking lots or roads</a:t>
            </a:r>
          </a:p>
          <a:p>
            <a:r>
              <a:rPr lang="en-US" sz="2800" dirty="0">
                <a:latin typeface="Arial" panose="020B0604020202020204" pitchFamily="34" charset="0"/>
                <a:cs typeface="Arial" panose="020B0604020202020204" pitchFamily="34" charset="0"/>
              </a:rPr>
              <a:t>Water can’t infiltrate soil, so it runs directly into rivers</a:t>
            </a:r>
          </a:p>
          <a:p>
            <a:r>
              <a:rPr lang="en-US" sz="2800" dirty="0">
                <a:latin typeface="Arial" panose="020B0604020202020204" pitchFamily="34" charset="0"/>
                <a:cs typeface="Arial" panose="020B0604020202020204" pitchFamily="34" charset="0"/>
              </a:rPr>
              <a:t>Water moves fast and carries any contaminants straight to rivers</a:t>
            </a:r>
          </a:p>
          <a:p>
            <a:r>
              <a:rPr lang="en-US" sz="2800" dirty="0">
                <a:latin typeface="Arial" panose="020B0604020202020204" pitchFamily="34" charset="0"/>
                <a:cs typeface="Arial" panose="020B0604020202020204" pitchFamily="34" charset="0"/>
              </a:rPr>
              <a:t>This causes water pollution and flooding</a:t>
            </a:r>
          </a:p>
          <a:p>
            <a:endParaRPr lang="en-US" sz="2800" dirty="0">
              <a:latin typeface="Arial" panose="020B0604020202020204" pitchFamily="34" charset="0"/>
              <a:cs typeface="Arial" panose="020B0604020202020204" pitchFamily="34" charset="0"/>
            </a:endParaRPr>
          </a:p>
        </p:txBody>
      </p:sp>
      <p:pic>
        <p:nvPicPr>
          <p:cNvPr id="4" name="Picture 3" descr="Concrete stream">
            <a:extLst>
              <a:ext uri="{FF2B5EF4-FFF2-40B4-BE49-F238E27FC236}">
                <a16:creationId xmlns:a16="http://schemas.microsoft.com/office/drawing/2014/main" id="{9846E285-2772-4C05-B453-0F6347D82F33}"/>
              </a:ext>
            </a:extLst>
          </p:cNvPr>
          <p:cNvPicPr>
            <a:picLocks noChangeAspect="1"/>
          </p:cNvPicPr>
          <p:nvPr/>
        </p:nvPicPr>
        <p:blipFill>
          <a:blip r:embed="rId2"/>
          <a:stretch>
            <a:fillRect/>
          </a:stretch>
        </p:blipFill>
        <p:spPr>
          <a:xfrm>
            <a:off x="7777767" y="1446215"/>
            <a:ext cx="2638425" cy="3965569"/>
          </a:xfrm>
          <a:prstGeom prst="rect">
            <a:avLst/>
          </a:prstGeom>
        </p:spPr>
      </p:pic>
      <p:pic>
        <p:nvPicPr>
          <p:cNvPr id="5" name="Picture 4" descr="concrete stream"/>
          <p:cNvPicPr>
            <a:picLocks noChangeAspect="1"/>
          </p:cNvPicPr>
          <p:nvPr/>
        </p:nvPicPr>
        <p:blipFill>
          <a:blip r:embed="rId3"/>
          <a:stretch>
            <a:fillRect/>
          </a:stretch>
        </p:blipFill>
        <p:spPr>
          <a:xfrm>
            <a:off x="6948841" y="1704974"/>
            <a:ext cx="4552950" cy="3448050"/>
          </a:xfrm>
          <a:prstGeom prst="rect">
            <a:avLst/>
          </a:prstGeom>
        </p:spPr>
      </p:pic>
      <p:pic>
        <p:nvPicPr>
          <p:cNvPr id="6" name="Picture 5" descr="concrete stream"/>
          <p:cNvPicPr>
            <a:picLocks noChangeAspect="1"/>
          </p:cNvPicPr>
          <p:nvPr/>
        </p:nvPicPr>
        <p:blipFill>
          <a:blip r:embed="rId4"/>
          <a:stretch>
            <a:fillRect/>
          </a:stretch>
        </p:blipFill>
        <p:spPr>
          <a:xfrm>
            <a:off x="6096000" y="1330572"/>
            <a:ext cx="5943600" cy="4429125"/>
          </a:xfrm>
          <a:prstGeom prst="rect">
            <a:avLst/>
          </a:prstGeom>
        </p:spPr>
      </p:pic>
    </p:spTree>
    <p:extLst>
      <p:ext uri="{BB962C8B-B14F-4D97-AF65-F5344CB8AC3E}">
        <p14:creationId xmlns:p14="http://schemas.microsoft.com/office/powerpoint/2010/main" val="3095757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2C198-1875-41F6-99AE-A104A28F16E6}"/>
              </a:ext>
            </a:extLst>
          </p:cNvPr>
          <p:cNvSpPr>
            <a:spLocks noGrp="1"/>
          </p:cNvSpPr>
          <p:nvPr>
            <p:ph type="title"/>
          </p:nvPr>
        </p:nvSpPr>
        <p:spPr>
          <a:xfrm>
            <a:off x="0" y="0"/>
            <a:ext cx="11123615" cy="942975"/>
          </a:xfrm>
        </p:spPr>
        <p:txBody>
          <a:bodyPr>
            <a:normAutofit/>
          </a:bodyPr>
          <a:lstStyle/>
          <a:p>
            <a:r>
              <a:rPr lang="en-US" sz="5000" dirty="0">
                <a:latin typeface="Arial" panose="020B0604020202020204" pitchFamily="34" charset="0"/>
                <a:cs typeface="Arial" panose="020B0604020202020204" pitchFamily="34" charset="0"/>
              </a:rPr>
              <a:t>Gravel Riparian Zones</a:t>
            </a:r>
          </a:p>
        </p:txBody>
      </p:sp>
      <p:sp>
        <p:nvSpPr>
          <p:cNvPr id="3" name="Content Placeholder 2">
            <a:extLst>
              <a:ext uri="{FF2B5EF4-FFF2-40B4-BE49-F238E27FC236}">
                <a16:creationId xmlns:a16="http://schemas.microsoft.com/office/drawing/2014/main" id="{DB415EA0-C117-4683-8918-B452604B6D18}"/>
              </a:ext>
            </a:extLst>
          </p:cNvPr>
          <p:cNvSpPr>
            <a:spLocks noGrp="1"/>
          </p:cNvSpPr>
          <p:nvPr>
            <p:ph idx="1"/>
          </p:nvPr>
        </p:nvSpPr>
        <p:spPr>
          <a:xfrm>
            <a:off x="0" y="942975"/>
            <a:ext cx="6734175" cy="5915025"/>
          </a:xfrm>
        </p:spPr>
        <p:txBody>
          <a:bodyPr>
            <a:normAutofit/>
          </a:bodyPr>
          <a:lstStyle/>
          <a:p>
            <a:r>
              <a:rPr lang="en-US" sz="2800" dirty="0">
                <a:latin typeface="Arial" panose="020B0604020202020204" pitchFamily="34" charset="0"/>
                <a:cs typeface="Arial" panose="020B0604020202020204" pitchFamily="34" charset="0"/>
              </a:rPr>
              <a:t>Second trial represented</a:t>
            </a:r>
            <a:r>
              <a:rPr lang="en-US" sz="2800" dirty="0">
                <a:solidFill>
                  <a:srgbClr val="FF0000"/>
                </a:solidFill>
                <a:latin typeface="Arial" panose="020B0604020202020204" pitchFamily="34" charset="0"/>
                <a:cs typeface="Arial" panose="020B0604020202020204" pitchFamily="34" charset="0"/>
              </a:rPr>
              <a:t>:</a:t>
            </a:r>
            <a:r>
              <a:rPr lang="en-US" sz="2800" dirty="0">
                <a:latin typeface="Arial" panose="020B0604020202020204" pitchFamily="34" charset="0"/>
                <a:cs typeface="Arial" panose="020B0604020202020204" pitchFamily="34" charset="0"/>
              </a:rPr>
              <a:t> Gravel or Rocky Riparian Zones</a:t>
            </a:r>
          </a:p>
          <a:p>
            <a:pPr lvl="1"/>
            <a:r>
              <a:rPr lang="en-US" sz="2500" dirty="0">
                <a:latin typeface="Arial" panose="020B0604020202020204" pitchFamily="34" charset="0"/>
                <a:cs typeface="Arial" panose="020B0604020202020204" pitchFamily="34" charset="0"/>
              </a:rPr>
              <a:t>This could occur because a park, playground, driveway, or the removal of soil/erosion</a:t>
            </a:r>
          </a:p>
          <a:p>
            <a:r>
              <a:rPr lang="en-US" sz="2800" dirty="0">
                <a:latin typeface="Arial" panose="020B0604020202020204" pitchFamily="34" charset="0"/>
                <a:cs typeface="Arial" panose="020B0604020202020204" pitchFamily="34" charset="0"/>
              </a:rPr>
              <a:t>Water moves through gravel, however, large pieces provide very little resistance</a:t>
            </a:r>
          </a:p>
          <a:p>
            <a:r>
              <a:rPr lang="en-US" sz="2800" dirty="0">
                <a:latin typeface="Arial" panose="020B0604020202020204" pitchFamily="34" charset="0"/>
                <a:cs typeface="Arial" panose="020B0604020202020204" pitchFamily="34" charset="0"/>
              </a:rPr>
              <a:t>Water still moves fast and can carry contaminants straight to rivers</a:t>
            </a:r>
          </a:p>
          <a:p>
            <a:r>
              <a:rPr lang="en-US" sz="2800" dirty="0">
                <a:latin typeface="Arial" panose="020B0604020202020204" pitchFamily="34" charset="0"/>
                <a:cs typeface="Arial" panose="020B0604020202020204" pitchFamily="34" charset="0"/>
              </a:rPr>
              <a:t>This causes water pollution and flooding</a:t>
            </a:r>
          </a:p>
          <a:p>
            <a:endParaRPr lang="en-US" sz="2800" dirty="0">
              <a:latin typeface="Arial" panose="020B0604020202020204" pitchFamily="34" charset="0"/>
              <a:cs typeface="Arial" panose="020B0604020202020204" pitchFamily="34" charset="0"/>
            </a:endParaRPr>
          </a:p>
        </p:txBody>
      </p:sp>
      <p:pic>
        <p:nvPicPr>
          <p:cNvPr id="4" name="Picture 3" descr="concrete culvert in stream">
            <a:extLst>
              <a:ext uri="{FF2B5EF4-FFF2-40B4-BE49-F238E27FC236}">
                <a16:creationId xmlns:a16="http://schemas.microsoft.com/office/drawing/2014/main" id="{189A908F-54E5-4272-A050-C252D9702DA0}"/>
              </a:ext>
            </a:extLst>
          </p:cNvPr>
          <p:cNvPicPr>
            <a:picLocks noChangeAspect="1"/>
          </p:cNvPicPr>
          <p:nvPr/>
        </p:nvPicPr>
        <p:blipFill>
          <a:blip r:embed="rId2"/>
          <a:stretch>
            <a:fillRect/>
          </a:stretch>
        </p:blipFill>
        <p:spPr>
          <a:xfrm>
            <a:off x="7725076" y="1947862"/>
            <a:ext cx="3438525" cy="3438525"/>
          </a:xfrm>
          <a:prstGeom prst="rect">
            <a:avLst/>
          </a:prstGeom>
        </p:spPr>
      </p:pic>
      <p:pic>
        <p:nvPicPr>
          <p:cNvPr id="5" name="Picture 4" descr="concrete culvert in stream"/>
          <p:cNvPicPr>
            <a:picLocks noChangeAspect="1"/>
          </p:cNvPicPr>
          <p:nvPr/>
        </p:nvPicPr>
        <p:blipFill>
          <a:blip r:embed="rId3"/>
          <a:stretch>
            <a:fillRect/>
          </a:stretch>
        </p:blipFill>
        <p:spPr>
          <a:xfrm>
            <a:off x="6648951" y="1738312"/>
            <a:ext cx="5524500" cy="3648075"/>
          </a:xfrm>
          <a:prstGeom prst="rect">
            <a:avLst/>
          </a:prstGeom>
        </p:spPr>
      </p:pic>
      <p:pic>
        <p:nvPicPr>
          <p:cNvPr id="6" name="Picture 5" descr="Buldozer in stream"/>
          <p:cNvPicPr>
            <a:picLocks noChangeAspect="1"/>
          </p:cNvPicPr>
          <p:nvPr/>
        </p:nvPicPr>
        <p:blipFill>
          <a:blip r:embed="rId4"/>
          <a:stretch>
            <a:fillRect/>
          </a:stretch>
        </p:blipFill>
        <p:spPr>
          <a:xfrm>
            <a:off x="6936226" y="1976436"/>
            <a:ext cx="4572000" cy="3381375"/>
          </a:xfrm>
          <a:prstGeom prst="rect">
            <a:avLst/>
          </a:prstGeom>
        </p:spPr>
      </p:pic>
      <p:pic>
        <p:nvPicPr>
          <p:cNvPr id="7" name="Picture 6" descr="Concrete culvert"/>
          <p:cNvPicPr>
            <a:picLocks noChangeAspect="1"/>
          </p:cNvPicPr>
          <p:nvPr/>
        </p:nvPicPr>
        <p:blipFill>
          <a:blip r:embed="rId5"/>
          <a:stretch>
            <a:fillRect/>
          </a:stretch>
        </p:blipFill>
        <p:spPr>
          <a:xfrm>
            <a:off x="6648951" y="1643687"/>
            <a:ext cx="5451789" cy="4046871"/>
          </a:xfrm>
          <a:prstGeom prst="rect">
            <a:avLst/>
          </a:prstGeom>
        </p:spPr>
      </p:pic>
    </p:spTree>
    <p:extLst>
      <p:ext uri="{BB962C8B-B14F-4D97-AF65-F5344CB8AC3E}">
        <p14:creationId xmlns:p14="http://schemas.microsoft.com/office/powerpoint/2010/main" val="2721478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2C198-1875-41F6-99AE-A104A28F16E6}"/>
              </a:ext>
            </a:extLst>
          </p:cNvPr>
          <p:cNvSpPr>
            <a:spLocks noGrp="1"/>
          </p:cNvSpPr>
          <p:nvPr>
            <p:ph type="title"/>
          </p:nvPr>
        </p:nvSpPr>
        <p:spPr>
          <a:xfrm>
            <a:off x="0" y="0"/>
            <a:ext cx="11123615" cy="942975"/>
          </a:xfrm>
        </p:spPr>
        <p:txBody>
          <a:bodyPr>
            <a:normAutofit/>
          </a:bodyPr>
          <a:lstStyle/>
          <a:p>
            <a:r>
              <a:rPr lang="en-US" sz="5000" dirty="0">
                <a:latin typeface="Arial" panose="020B0604020202020204" pitchFamily="34" charset="0"/>
                <a:cs typeface="Arial" panose="020B0604020202020204" pitchFamily="34" charset="0"/>
              </a:rPr>
              <a:t>Soil Riparian Zones</a:t>
            </a:r>
          </a:p>
        </p:txBody>
      </p:sp>
      <p:sp>
        <p:nvSpPr>
          <p:cNvPr id="3" name="Content Placeholder 2">
            <a:extLst>
              <a:ext uri="{FF2B5EF4-FFF2-40B4-BE49-F238E27FC236}">
                <a16:creationId xmlns:a16="http://schemas.microsoft.com/office/drawing/2014/main" id="{DB415EA0-C117-4683-8918-B452604B6D18}"/>
              </a:ext>
            </a:extLst>
          </p:cNvPr>
          <p:cNvSpPr>
            <a:spLocks noGrp="1"/>
          </p:cNvSpPr>
          <p:nvPr>
            <p:ph idx="1"/>
          </p:nvPr>
        </p:nvSpPr>
        <p:spPr>
          <a:xfrm>
            <a:off x="0" y="942975"/>
            <a:ext cx="6905625" cy="5915025"/>
          </a:xfrm>
        </p:spPr>
        <p:txBody>
          <a:bodyPr>
            <a:normAutofit lnSpcReduction="10000"/>
          </a:bodyPr>
          <a:lstStyle/>
          <a:p>
            <a:r>
              <a:rPr lang="en-US" sz="2800" dirty="0">
                <a:latin typeface="Arial" panose="020B0604020202020204" pitchFamily="34" charset="0"/>
                <a:cs typeface="Arial" panose="020B0604020202020204" pitchFamily="34" charset="0"/>
              </a:rPr>
              <a:t>Third and Fourth trial represented</a:t>
            </a:r>
            <a:r>
              <a:rPr lang="en-US" sz="2800" dirty="0">
                <a:solidFill>
                  <a:srgbClr val="FF0000"/>
                </a:solidFill>
                <a:latin typeface="Arial" panose="020B0604020202020204" pitchFamily="34" charset="0"/>
                <a:cs typeface="Arial" panose="020B0604020202020204" pitchFamily="34" charset="0"/>
              </a:rPr>
              <a:t>:</a:t>
            </a:r>
            <a:r>
              <a:rPr lang="en-US" sz="2800" dirty="0">
                <a:latin typeface="Arial" panose="020B0604020202020204" pitchFamily="34" charset="0"/>
                <a:cs typeface="Arial" panose="020B0604020202020204" pitchFamily="34" charset="0"/>
              </a:rPr>
              <a:t> Soil Riparian Zones</a:t>
            </a:r>
          </a:p>
          <a:p>
            <a:pPr lvl="1"/>
            <a:r>
              <a:rPr lang="en-US" sz="2500" dirty="0">
                <a:latin typeface="Arial" panose="020B0604020202020204" pitchFamily="34" charset="0"/>
                <a:cs typeface="Arial" panose="020B0604020202020204" pitchFamily="34" charset="0"/>
              </a:rPr>
              <a:t>This could occur because lack of vegetation to hold soil, created by agricultural fields, overgrazing, mowing…</a:t>
            </a:r>
            <a:r>
              <a:rPr lang="en-US" sz="2500" dirty="0" err="1">
                <a:latin typeface="Arial" panose="020B0604020202020204" pitchFamily="34" charset="0"/>
                <a:cs typeface="Arial" panose="020B0604020202020204" pitchFamily="34" charset="0"/>
              </a:rPr>
              <a:t>etc</a:t>
            </a:r>
            <a:r>
              <a:rPr lang="en-US" sz="2500" dirty="0">
                <a:latin typeface="Arial" panose="020B0604020202020204" pitchFamily="34" charset="0"/>
                <a:cs typeface="Arial" panose="020B0604020202020204" pitchFamily="34" charset="0"/>
              </a:rPr>
              <a:t>…</a:t>
            </a:r>
          </a:p>
          <a:p>
            <a:r>
              <a:rPr lang="en-US" sz="2800" dirty="0">
                <a:latin typeface="Arial" panose="020B0604020202020204" pitchFamily="34" charset="0"/>
                <a:cs typeface="Arial" panose="020B0604020202020204" pitchFamily="34" charset="0"/>
              </a:rPr>
              <a:t>Water still moves slower and some contaminates will be removed. However, soil can be washed into rivers, creating heavy sedimentation and erosion of the land</a:t>
            </a:r>
          </a:p>
          <a:p>
            <a:r>
              <a:rPr lang="en-US" sz="2800" dirty="0">
                <a:latin typeface="Arial" panose="020B0604020202020204" pitchFamily="34" charset="0"/>
                <a:cs typeface="Arial" panose="020B0604020202020204" pitchFamily="34" charset="0"/>
              </a:rPr>
              <a:t>This causes water pollution, some flooding, erosion and collapse of riverbanks</a:t>
            </a:r>
          </a:p>
        </p:txBody>
      </p:sp>
      <p:pic>
        <p:nvPicPr>
          <p:cNvPr id="4" name="Picture 3" descr="eroded stream bank with a fence">
            <a:extLst>
              <a:ext uri="{FF2B5EF4-FFF2-40B4-BE49-F238E27FC236}">
                <a16:creationId xmlns:a16="http://schemas.microsoft.com/office/drawing/2014/main" id="{175DDEB9-D76C-4C79-96D2-5A1D5F143574}"/>
              </a:ext>
            </a:extLst>
          </p:cNvPr>
          <p:cNvPicPr>
            <a:picLocks noChangeAspect="1"/>
          </p:cNvPicPr>
          <p:nvPr/>
        </p:nvPicPr>
        <p:blipFill>
          <a:blip r:embed="rId2"/>
          <a:stretch>
            <a:fillRect/>
          </a:stretch>
        </p:blipFill>
        <p:spPr>
          <a:xfrm>
            <a:off x="7851632" y="1250155"/>
            <a:ext cx="3271983" cy="4357687"/>
          </a:xfrm>
          <a:prstGeom prst="rect">
            <a:avLst/>
          </a:prstGeom>
        </p:spPr>
      </p:pic>
      <p:pic>
        <p:nvPicPr>
          <p:cNvPr id="5" name="Picture 4" descr="eroded cut bank in stream"/>
          <p:cNvPicPr>
            <a:picLocks noChangeAspect="1"/>
          </p:cNvPicPr>
          <p:nvPr/>
        </p:nvPicPr>
        <p:blipFill>
          <a:blip r:embed="rId3"/>
          <a:stretch>
            <a:fillRect/>
          </a:stretch>
        </p:blipFill>
        <p:spPr>
          <a:xfrm>
            <a:off x="6905625" y="1687089"/>
            <a:ext cx="5234710" cy="3483821"/>
          </a:xfrm>
          <a:prstGeom prst="rect">
            <a:avLst/>
          </a:prstGeom>
        </p:spPr>
      </p:pic>
    </p:spTree>
    <p:extLst>
      <p:ext uri="{BB962C8B-B14F-4D97-AF65-F5344CB8AC3E}">
        <p14:creationId xmlns:p14="http://schemas.microsoft.com/office/powerpoint/2010/main" val="388462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2C198-1875-41F6-99AE-A104A28F16E6}"/>
              </a:ext>
            </a:extLst>
          </p:cNvPr>
          <p:cNvSpPr>
            <a:spLocks noGrp="1"/>
          </p:cNvSpPr>
          <p:nvPr>
            <p:ph type="title"/>
          </p:nvPr>
        </p:nvSpPr>
        <p:spPr>
          <a:xfrm>
            <a:off x="0" y="0"/>
            <a:ext cx="11123615" cy="942975"/>
          </a:xfrm>
        </p:spPr>
        <p:txBody>
          <a:bodyPr>
            <a:normAutofit/>
          </a:bodyPr>
          <a:lstStyle/>
          <a:p>
            <a:r>
              <a:rPr lang="en-US" sz="5000" dirty="0">
                <a:latin typeface="Arial" panose="020B0604020202020204" pitchFamily="34" charset="0"/>
                <a:cs typeface="Arial" panose="020B0604020202020204" pitchFamily="34" charset="0"/>
              </a:rPr>
              <a:t>Vegetated Riparian Zones</a:t>
            </a:r>
          </a:p>
        </p:txBody>
      </p:sp>
      <p:sp>
        <p:nvSpPr>
          <p:cNvPr id="3" name="Content Placeholder 2">
            <a:extLst>
              <a:ext uri="{FF2B5EF4-FFF2-40B4-BE49-F238E27FC236}">
                <a16:creationId xmlns:a16="http://schemas.microsoft.com/office/drawing/2014/main" id="{DB415EA0-C117-4683-8918-B452604B6D18}"/>
              </a:ext>
            </a:extLst>
          </p:cNvPr>
          <p:cNvSpPr>
            <a:spLocks noGrp="1"/>
          </p:cNvSpPr>
          <p:nvPr>
            <p:ph idx="1"/>
          </p:nvPr>
        </p:nvSpPr>
        <p:spPr>
          <a:xfrm>
            <a:off x="0" y="942975"/>
            <a:ext cx="7553325" cy="5781675"/>
          </a:xfrm>
        </p:spPr>
        <p:txBody>
          <a:bodyPr>
            <a:normAutofit lnSpcReduction="10000"/>
          </a:bodyPr>
          <a:lstStyle/>
          <a:p>
            <a:r>
              <a:rPr lang="en-US" sz="2800" dirty="0">
                <a:latin typeface="Arial" panose="020B0604020202020204" pitchFamily="34" charset="0"/>
                <a:cs typeface="Arial" panose="020B0604020202020204" pitchFamily="34" charset="0"/>
              </a:rPr>
              <a:t>Fifth trial represented: Vegetated Riparian Zones</a:t>
            </a:r>
          </a:p>
          <a:p>
            <a:pPr lvl="1"/>
            <a:r>
              <a:rPr lang="en-US" sz="2500" dirty="0">
                <a:latin typeface="Arial" panose="020B0604020202020204" pitchFamily="34" charset="0"/>
                <a:cs typeface="Arial" panose="020B0604020202020204" pitchFamily="34" charset="0"/>
              </a:rPr>
              <a:t>This occurs when Riparian Zones grow naturally</a:t>
            </a:r>
          </a:p>
          <a:p>
            <a:r>
              <a:rPr lang="en-US" sz="2800" dirty="0">
                <a:latin typeface="Arial" panose="020B0604020202020204" pitchFamily="34" charset="0"/>
                <a:cs typeface="Arial" panose="020B0604020202020204" pitchFamily="34" charset="0"/>
              </a:rPr>
              <a:t>Water moves slowly. It is held up by layers of detritus, vegetation leaves, and vegetation roots. Plants even remove some water by absorbing it. The roots also holds the soil so it does not erode.</a:t>
            </a:r>
          </a:p>
          <a:p>
            <a:r>
              <a:rPr lang="en-US" sz="2800" dirty="0">
                <a:latin typeface="Arial" panose="020B0604020202020204" pitchFamily="34" charset="0"/>
                <a:cs typeface="Arial" panose="020B0604020202020204" pitchFamily="34" charset="0"/>
              </a:rPr>
              <a:t>The slow infiltration of water through the natural substrate filters and captures pollutants.</a:t>
            </a:r>
          </a:p>
          <a:p>
            <a:r>
              <a:rPr lang="en-US" sz="2800" dirty="0">
                <a:latin typeface="Arial" panose="020B0604020202020204" pitchFamily="34" charset="0"/>
                <a:cs typeface="Arial" panose="020B0604020202020204" pitchFamily="34" charset="0"/>
              </a:rPr>
              <a:t>This prevents water pollution, quick flooding, and collapse of riverbanks</a:t>
            </a:r>
          </a:p>
          <a:p>
            <a:endParaRPr lang="en-US" sz="2800" dirty="0">
              <a:latin typeface="Arial" panose="020B0604020202020204" pitchFamily="34" charset="0"/>
              <a:cs typeface="Arial" panose="020B0604020202020204" pitchFamily="34" charset="0"/>
            </a:endParaRPr>
          </a:p>
        </p:txBody>
      </p:sp>
      <p:pic>
        <p:nvPicPr>
          <p:cNvPr id="2050" name="Picture 2" descr="Image result for vegetated riparian zone">
            <a:extLst>
              <a:ext uri="{FF2B5EF4-FFF2-40B4-BE49-F238E27FC236}">
                <a16:creationId xmlns:a16="http://schemas.microsoft.com/office/drawing/2014/main" id="{9EBB167A-4AC3-4075-95A5-F8B2230910E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86"/>
          <a:stretch/>
        </p:blipFill>
        <p:spPr bwMode="auto">
          <a:xfrm>
            <a:off x="7643351" y="3699766"/>
            <a:ext cx="4444047" cy="302488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Vegetated riparian zone"/>
          <p:cNvPicPr>
            <a:picLocks noChangeAspect="1"/>
          </p:cNvPicPr>
          <p:nvPr/>
        </p:nvPicPr>
        <p:blipFill>
          <a:blip r:embed="rId3"/>
          <a:stretch>
            <a:fillRect/>
          </a:stretch>
        </p:blipFill>
        <p:spPr>
          <a:xfrm>
            <a:off x="7643353" y="533506"/>
            <a:ext cx="4444046" cy="3020378"/>
          </a:xfrm>
          <a:prstGeom prst="rect">
            <a:avLst/>
          </a:prstGeom>
        </p:spPr>
      </p:pic>
      <p:pic>
        <p:nvPicPr>
          <p:cNvPr id="5" name="Picture 4" descr="vegetated riparian zone"/>
          <p:cNvPicPr>
            <a:picLocks noChangeAspect="1"/>
          </p:cNvPicPr>
          <p:nvPr/>
        </p:nvPicPr>
        <p:blipFill rotWithShape="1">
          <a:blip r:embed="rId4"/>
          <a:srcRect r="2161"/>
          <a:stretch/>
        </p:blipFill>
        <p:spPr>
          <a:xfrm>
            <a:off x="7643351" y="511599"/>
            <a:ext cx="4444046" cy="3042285"/>
          </a:xfrm>
          <a:prstGeom prst="rect">
            <a:avLst/>
          </a:prstGeom>
        </p:spPr>
      </p:pic>
      <p:pic>
        <p:nvPicPr>
          <p:cNvPr id="6" name="Picture 5" descr="Vegetated Riparian Zone"/>
          <p:cNvPicPr>
            <a:picLocks noChangeAspect="1"/>
          </p:cNvPicPr>
          <p:nvPr/>
        </p:nvPicPr>
        <p:blipFill rotWithShape="1">
          <a:blip r:embed="rId5"/>
          <a:srcRect r="3462"/>
          <a:stretch/>
        </p:blipFill>
        <p:spPr>
          <a:xfrm>
            <a:off x="7643350" y="3704272"/>
            <a:ext cx="4444047" cy="3020378"/>
          </a:xfrm>
          <a:prstGeom prst="rect">
            <a:avLst/>
          </a:prstGeom>
        </p:spPr>
      </p:pic>
    </p:spTree>
    <p:extLst>
      <p:ext uri="{BB962C8B-B14F-4D97-AF65-F5344CB8AC3E}">
        <p14:creationId xmlns:p14="http://schemas.microsoft.com/office/powerpoint/2010/main" val="67373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2050"/>
                                        </p:tgtEl>
                                      </p:cBhvr>
                                    </p:animEffect>
                                    <p:set>
                                      <p:cBhvr>
                                        <p:cTn id="10" dur="1" fill="hold">
                                          <p:stCondLst>
                                            <p:cond delay="499"/>
                                          </p:stCondLst>
                                        </p:cTn>
                                        <p:tgtEl>
                                          <p:spTgt spid="2050"/>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6B9B9-FCDB-4F55-B271-52548D07D9BC}"/>
              </a:ext>
            </a:extLst>
          </p:cNvPr>
          <p:cNvSpPr>
            <a:spLocks noGrp="1"/>
          </p:cNvSpPr>
          <p:nvPr>
            <p:ph type="title"/>
          </p:nvPr>
        </p:nvSpPr>
        <p:spPr>
          <a:xfrm>
            <a:off x="1524000" y="264160"/>
            <a:ext cx="9144000" cy="924560"/>
          </a:xfrm>
        </p:spPr>
        <p:txBody>
          <a:bodyPr>
            <a:noAutofit/>
          </a:bodyPr>
          <a:lstStyle/>
          <a:p>
            <a:pPr algn="ctr"/>
            <a:br>
              <a:rPr lang="en-US" sz="4800" dirty="0">
                <a:latin typeface="Arial" panose="020B0604020202020204" pitchFamily="34" charset="0"/>
                <a:cs typeface="Arial" panose="020B0604020202020204" pitchFamily="34" charset="0"/>
              </a:rPr>
            </a:br>
            <a:r>
              <a:rPr lang="en-US" sz="4800" dirty="0">
                <a:latin typeface="Arial" panose="020B0604020202020204" pitchFamily="34" charset="0"/>
                <a:cs typeface="Arial" panose="020B0604020202020204" pitchFamily="34" charset="0"/>
              </a:rPr>
              <a:t>Special Thanks To:</a:t>
            </a:r>
          </a:p>
        </p:txBody>
      </p:sp>
      <p:sp>
        <p:nvSpPr>
          <p:cNvPr id="3" name="Content Placeholder 2">
            <a:extLst>
              <a:ext uri="{FF2B5EF4-FFF2-40B4-BE49-F238E27FC236}">
                <a16:creationId xmlns:a16="http://schemas.microsoft.com/office/drawing/2014/main" id="{9CBDA3A0-6165-44CA-B077-181C39064F3D}"/>
              </a:ext>
            </a:extLst>
          </p:cNvPr>
          <p:cNvSpPr>
            <a:spLocks noGrp="1"/>
          </p:cNvSpPr>
          <p:nvPr>
            <p:ph idx="1"/>
          </p:nvPr>
        </p:nvSpPr>
        <p:spPr>
          <a:xfrm>
            <a:off x="1524000" y="1412240"/>
            <a:ext cx="9144000" cy="4597400"/>
          </a:xfrm>
        </p:spPr>
        <p:txBody>
          <a:bodyPr>
            <a:normAutofit/>
          </a:bodyPr>
          <a:lstStyle/>
          <a:p>
            <a:pPr marL="0" indent="0" algn="ctr">
              <a:buNone/>
            </a:pPr>
            <a:r>
              <a:rPr lang="en-US" sz="2800" dirty="0">
                <a:latin typeface="Arial" panose="020B0604020202020204" pitchFamily="34" charset="0"/>
                <a:cs typeface="Arial" panose="020B0604020202020204" pitchFamily="34" charset="0"/>
              </a:rPr>
              <a:t>Appalachian Watershed Research Group</a:t>
            </a:r>
          </a:p>
          <a:p>
            <a:pPr marL="0" indent="0" algn="ctr">
              <a:buNone/>
            </a:pPr>
            <a:r>
              <a:rPr lang="en-US" sz="2800" dirty="0">
                <a:latin typeface="Arial" panose="020B0604020202020204" pitchFamily="34" charset="0"/>
                <a:cs typeface="Arial" panose="020B0604020202020204" pitchFamily="34" charset="0"/>
              </a:rPr>
              <a:t>The Voinovich School of Leadership &amp; Public Affairs</a:t>
            </a:r>
          </a:p>
          <a:p>
            <a:pPr marL="0" indent="0" algn="ctr">
              <a:buNone/>
            </a:pPr>
            <a:r>
              <a:rPr lang="en-US" sz="2800" dirty="0">
                <a:latin typeface="Arial" panose="020B0604020202020204" pitchFamily="34" charset="0"/>
                <a:cs typeface="Arial" panose="020B0604020202020204" pitchFamily="34" charset="0"/>
              </a:rPr>
              <a:t>Ohio University </a:t>
            </a:r>
          </a:p>
          <a:p>
            <a:pPr marL="0" indent="0" algn="ctr">
              <a:buNone/>
            </a:pPr>
            <a:r>
              <a:rPr lang="en-US" sz="2800" dirty="0">
                <a:latin typeface="Arial" panose="020B0604020202020204" pitchFamily="34" charset="0"/>
                <a:cs typeface="Arial" panose="020B0604020202020204" pitchFamily="34" charset="0"/>
              </a:rPr>
              <a:t>AEP Foundation</a:t>
            </a:r>
          </a:p>
        </p:txBody>
      </p:sp>
      <p:pic>
        <p:nvPicPr>
          <p:cNvPr id="11" name="Picture 10" descr="OHIO logo">
            <a:extLst>
              <a:ext uri="{FF2B5EF4-FFF2-40B4-BE49-F238E27FC236}">
                <a16:creationId xmlns:a16="http://schemas.microsoft.com/office/drawing/2014/main" id="{F2F4E009-5C7F-4350-B65D-29229A5BB690}"/>
              </a:ext>
            </a:extLst>
          </p:cNvPr>
          <p:cNvPicPr>
            <a:picLocks noChangeAspect="1"/>
          </p:cNvPicPr>
          <p:nvPr/>
        </p:nvPicPr>
        <p:blipFill>
          <a:blip r:embed="rId2"/>
          <a:stretch>
            <a:fillRect/>
          </a:stretch>
        </p:blipFill>
        <p:spPr>
          <a:xfrm>
            <a:off x="3059812" y="4684026"/>
            <a:ext cx="3259708" cy="1325615"/>
          </a:xfrm>
          <a:prstGeom prst="rect">
            <a:avLst/>
          </a:prstGeom>
        </p:spPr>
      </p:pic>
      <p:pic>
        <p:nvPicPr>
          <p:cNvPr id="9" name="Picture 8" descr="AEP logo">
            <a:extLst>
              <a:ext uri="{FF2B5EF4-FFF2-40B4-BE49-F238E27FC236}">
                <a16:creationId xmlns:a16="http://schemas.microsoft.com/office/drawing/2014/main" id="{693A0EA4-51BE-4477-9AF6-D02950BF10A8}"/>
              </a:ext>
            </a:extLst>
          </p:cNvPr>
          <p:cNvPicPr>
            <a:picLocks noChangeAspect="1"/>
          </p:cNvPicPr>
          <p:nvPr/>
        </p:nvPicPr>
        <p:blipFill rotWithShape="1">
          <a:blip r:embed="rId3"/>
          <a:srcRect l="8385" t="19074" r="11305" b="8333"/>
          <a:stretch/>
        </p:blipFill>
        <p:spPr>
          <a:xfrm>
            <a:off x="7010400" y="4684026"/>
            <a:ext cx="1838960" cy="1447535"/>
          </a:xfrm>
          <a:prstGeom prst="rect">
            <a:avLst/>
          </a:prstGeom>
        </p:spPr>
      </p:pic>
    </p:spTree>
    <p:extLst>
      <p:ext uri="{BB962C8B-B14F-4D97-AF65-F5344CB8AC3E}">
        <p14:creationId xmlns:p14="http://schemas.microsoft.com/office/powerpoint/2010/main" val="3567185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nature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tureTheme" id="{E3A85A42-7775-4B8F-A06D-CC98B3553610}" vid="{776EB28E-0D9E-41DB-B055-630767DEEC91}"/>
    </a:ext>
  </a:extLst>
</a:theme>
</file>

<file path=docProps/app.xml><?xml version="1.0" encoding="utf-8"?>
<Properties xmlns="http://schemas.openxmlformats.org/officeDocument/2006/extended-properties" xmlns:vt="http://schemas.openxmlformats.org/officeDocument/2006/docPropsVTypes">
  <Template>natureTheme</Template>
  <TotalTime>834</TotalTime>
  <Words>403</Words>
  <Application>Microsoft Office PowerPoint</Application>
  <PresentationFormat>Widescreen</PresentationFormat>
  <Paragraphs>43</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Segoe Print</vt:lpstr>
      <vt:lpstr>natureTheme</vt:lpstr>
      <vt:lpstr>Riparian Zones</vt:lpstr>
      <vt:lpstr>What is a Riparian Zone?</vt:lpstr>
      <vt:lpstr>Why are Riparian Zones Important?</vt:lpstr>
      <vt:lpstr>Pavement Riparian Zones</vt:lpstr>
      <vt:lpstr>Gravel Riparian Zones</vt:lpstr>
      <vt:lpstr>Soil Riparian Zones</vt:lpstr>
      <vt:lpstr>Vegetated Riparian Zones</vt:lpstr>
      <vt:lpstr> Special Thanks To: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Riparian Zones</dc:title>
  <dc:creator>Rebekkah Gresh</dc:creator>
  <cp:lastModifiedBy>Bowman, Jen</cp:lastModifiedBy>
  <cp:revision>14</cp:revision>
  <dcterms:created xsi:type="dcterms:W3CDTF">2019-01-16T15:02:45Z</dcterms:created>
  <dcterms:modified xsi:type="dcterms:W3CDTF">2026-03-13T19:16:59Z</dcterms:modified>
</cp:coreProperties>
</file>